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88" r:id="rId11"/>
    <p:sldId id="287" r:id="rId12"/>
    <p:sldId id="263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9" r:id="rId21"/>
    <p:sldId id="301" r:id="rId22"/>
    <p:sldId id="300" r:id="rId23"/>
    <p:sldId id="302" r:id="rId24"/>
    <p:sldId id="307" r:id="rId25"/>
    <p:sldId id="264" r:id="rId26"/>
    <p:sldId id="275" r:id="rId27"/>
    <p:sldId id="318" r:id="rId28"/>
    <p:sldId id="265" r:id="rId29"/>
    <p:sldId id="303" r:id="rId30"/>
    <p:sldId id="304" r:id="rId31"/>
    <p:sldId id="266" r:id="rId32"/>
    <p:sldId id="305" r:id="rId33"/>
    <p:sldId id="274" r:id="rId34"/>
    <p:sldId id="321" r:id="rId35"/>
    <p:sldId id="306" r:id="rId36"/>
    <p:sldId id="286" r:id="rId37"/>
    <p:sldId id="308" r:id="rId38"/>
    <p:sldId id="280" r:id="rId39"/>
    <p:sldId id="309" r:id="rId40"/>
    <p:sldId id="310" r:id="rId41"/>
    <p:sldId id="311" r:id="rId42"/>
    <p:sldId id="316" r:id="rId43"/>
    <p:sldId id="320" r:id="rId44"/>
    <p:sldId id="315" r:id="rId45"/>
    <p:sldId id="312" r:id="rId46"/>
    <p:sldId id="314" r:id="rId47"/>
    <p:sldId id="272" r:id="rId48"/>
    <p:sldId id="273" r:id="rId49"/>
    <p:sldId id="32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AFCBA-DEF9-22B7-D8BB-7F31D080CC56}" v="364" dt="2025-04-23T23:43:14.702"/>
    <p1510:client id="{38686706-C928-FB4E-6A84-2B60B235C8DE}" v="4" dt="2025-04-24T06:28:49.731"/>
    <p1510:client id="{62C25213-4C95-4C26-DA77-DB55BEE827F4}" v="426" dt="2025-04-24T00:37:29.443"/>
    <p1510:client id="{6CA8707C-9407-49B5-2500-F1CB3F1C4416}" v="4" dt="2025-04-23T23:46:15.118"/>
    <p1510:client id="{CDC35C86-5F5E-C19C-3D15-C3CAF09FBFAA}" v="1340" dt="2025-04-23T23:06:15.320"/>
    <p1510:client id="{F65CA635-994A-4AE8-9697-220C2ADE5F2E}" v="109" dt="2025-04-24T00:46:37.168"/>
    <p1510:client id="{F663B698-D830-8DF2-2278-DAE73E9C6B1F}" v="166" dt="2025-04-24T06:31:48.729"/>
    <p1510:client id="{FF786FE9-ACCA-C090-F9A8-539A56E133C6}" v="960" dt="2025-04-24T04:53:58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2FF6B-541E-469F-8520-1B8A5DF53AB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C4F7D0-B69C-4519-AEEB-C3D7335F1B89}">
      <dgm:prSet/>
      <dgm:spPr/>
      <dgm:t>
        <a:bodyPr/>
        <a:lstStyle/>
        <a:p>
          <a:r>
            <a:rPr lang="en-US"/>
            <a:t> Online reviews offer sentiment-rich data</a:t>
          </a:r>
        </a:p>
      </dgm:t>
    </dgm:pt>
    <dgm:pt modelId="{F04B2A05-4A74-487C-80E4-C873D4E124BD}" type="parTrans" cxnId="{64C2F0B1-5CC0-455F-9576-4BC73C6EC9BE}">
      <dgm:prSet/>
      <dgm:spPr/>
      <dgm:t>
        <a:bodyPr/>
        <a:lstStyle/>
        <a:p>
          <a:endParaRPr lang="en-US"/>
        </a:p>
      </dgm:t>
    </dgm:pt>
    <dgm:pt modelId="{B18C2B9A-7236-4DD3-BD58-C990F1445494}" type="sibTrans" cxnId="{64C2F0B1-5CC0-455F-9576-4BC73C6EC9BE}">
      <dgm:prSet/>
      <dgm:spPr/>
      <dgm:t>
        <a:bodyPr/>
        <a:lstStyle/>
        <a:p>
          <a:endParaRPr lang="en-US"/>
        </a:p>
      </dgm:t>
    </dgm:pt>
    <dgm:pt modelId="{8E089B3D-67E3-47EA-9F19-4F9967415D5E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ML-based sentiment analysis of Yelp reviews</a:t>
          </a:r>
        </a:p>
      </dgm:t>
    </dgm:pt>
    <dgm:pt modelId="{45F6284F-2F65-47DF-B121-DA9C470251EB}" type="parTrans" cxnId="{4E4E6C88-12F5-4693-8228-404A582117F3}">
      <dgm:prSet/>
      <dgm:spPr/>
      <dgm:t>
        <a:bodyPr/>
        <a:lstStyle/>
        <a:p>
          <a:endParaRPr lang="en-US"/>
        </a:p>
      </dgm:t>
    </dgm:pt>
    <dgm:pt modelId="{AB370EC9-4CC5-4FF4-8EA2-B7C409BE673F}" type="sibTrans" cxnId="{4E4E6C88-12F5-4693-8228-404A582117F3}">
      <dgm:prSet/>
      <dgm:spPr/>
      <dgm:t>
        <a:bodyPr/>
        <a:lstStyle/>
        <a:p>
          <a:endParaRPr lang="en-US"/>
        </a:p>
      </dgm:t>
    </dgm:pt>
    <dgm:pt modelId="{521606EF-23F4-4D48-999E-562969B9E28B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MongoDB vs Cassandra NoSQL systems</a:t>
          </a:r>
        </a:p>
      </dgm:t>
    </dgm:pt>
    <dgm:pt modelId="{A79C191E-270D-426B-95D5-BD1F7BDFB65D}" type="parTrans" cxnId="{C483066E-59AB-49CA-86BD-0B3F9D36D330}">
      <dgm:prSet/>
      <dgm:spPr/>
      <dgm:t>
        <a:bodyPr/>
        <a:lstStyle/>
        <a:p>
          <a:endParaRPr lang="en-US"/>
        </a:p>
      </dgm:t>
    </dgm:pt>
    <dgm:pt modelId="{5F4FCB6A-6AB6-430D-8FA2-0E129A1D1329}" type="sibTrans" cxnId="{C483066E-59AB-49CA-86BD-0B3F9D36D330}">
      <dgm:prSet/>
      <dgm:spPr/>
      <dgm:t>
        <a:bodyPr/>
        <a:lstStyle/>
        <a:p>
          <a:endParaRPr lang="en-US"/>
        </a:p>
      </dgm:t>
    </dgm:pt>
    <dgm:pt modelId="{C2AE6835-A3A2-416B-A38A-C708C43E509E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Dimensional modeling guided by Kimball</a:t>
          </a:r>
        </a:p>
      </dgm:t>
    </dgm:pt>
    <dgm:pt modelId="{FFCAB594-C0D6-4330-AE84-40E49A89D3C0}" type="parTrans" cxnId="{4FD2FD4B-ABCE-409D-9895-DBC4926AAE26}">
      <dgm:prSet/>
      <dgm:spPr/>
      <dgm:t>
        <a:bodyPr/>
        <a:lstStyle/>
        <a:p>
          <a:endParaRPr lang="en-US"/>
        </a:p>
      </dgm:t>
    </dgm:pt>
    <dgm:pt modelId="{EA3D745F-AAF8-4E57-9F42-A0F5CC5EE1FE}" type="sibTrans" cxnId="{4FD2FD4B-ABCE-409D-9895-DBC4926AAE26}">
      <dgm:prSet/>
      <dgm:spPr/>
      <dgm:t>
        <a:bodyPr/>
        <a:lstStyle/>
        <a:p>
          <a:endParaRPr lang="en-US"/>
        </a:p>
      </dgm:t>
    </dgm:pt>
    <dgm:pt modelId="{B4A6976F-1027-47CF-8C23-D57C8E07873E}" type="pres">
      <dgm:prSet presAssocID="{B7E2FF6B-541E-469F-8520-1B8A5DF53AB0}" presName="vert0" presStyleCnt="0">
        <dgm:presLayoutVars>
          <dgm:dir/>
          <dgm:animOne val="branch"/>
          <dgm:animLvl val="lvl"/>
        </dgm:presLayoutVars>
      </dgm:prSet>
      <dgm:spPr/>
    </dgm:pt>
    <dgm:pt modelId="{28683685-E7AA-456B-817F-548BD22296D4}" type="pres">
      <dgm:prSet presAssocID="{28C4F7D0-B69C-4519-AEEB-C3D7335F1B89}" presName="thickLine" presStyleLbl="alignNode1" presStyleIdx="0" presStyleCnt="4"/>
      <dgm:spPr/>
    </dgm:pt>
    <dgm:pt modelId="{A3E17E56-8C75-4D3F-AA30-B4CFAF705191}" type="pres">
      <dgm:prSet presAssocID="{28C4F7D0-B69C-4519-AEEB-C3D7335F1B89}" presName="horz1" presStyleCnt="0"/>
      <dgm:spPr/>
    </dgm:pt>
    <dgm:pt modelId="{86FEECCD-653B-4050-8ECE-F9E6E1051163}" type="pres">
      <dgm:prSet presAssocID="{28C4F7D0-B69C-4519-AEEB-C3D7335F1B89}" presName="tx1" presStyleLbl="revTx" presStyleIdx="0" presStyleCnt="4"/>
      <dgm:spPr/>
    </dgm:pt>
    <dgm:pt modelId="{B2512B9F-1F07-4EE7-A893-9AD780D281FE}" type="pres">
      <dgm:prSet presAssocID="{28C4F7D0-B69C-4519-AEEB-C3D7335F1B89}" presName="vert1" presStyleCnt="0"/>
      <dgm:spPr/>
    </dgm:pt>
    <dgm:pt modelId="{15579CAE-658F-43C1-8305-0D50205F8418}" type="pres">
      <dgm:prSet presAssocID="{8E089B3D-67E3-47EA-9F19-4F9967415D5E}" presName="thickLine" presStyleLbl="alignNode1" presStyleIdx="1" presStyleCnt="4"/>
      <dgm:spPr/>
    </dgm:pt>
    <dgm:pt modelId="{AF4D701E-D098-4B44-81F5-21B5BDF6251E}" type="pres">
      <dgm:prSet presAssocID="{8E089B3D-67E3-47EA-9F19-4F9967415D5E}" presName="horz1" presStyleCnt="0"/>
      <dgm:spPr/>
    </dgm:pt>
    <dgm:pt modelId="{C70C5C7B-0E0E-41BE-90B8-67AA568C8CF5}" type="pres">
      <dgm:prSet presAssocID="{8E089B3D-67E3-47EA-9F19-4F9967415D5E}" presName="tx1" presStyleLbl="revTx" presStyleIdx="1" presStyleCnt="4"/>
      <dgm:spPr/>
    </dgm:pt>
    <dgm:pt modelId="{E7E209A0-A3D0-4322-93B1-B3F7C0D45435}" type="pres">
      <dgm:prSet presAssocID="{8E089B3D-67E3-47EA-9F19-4F9967415D5E}" presName="vert1" presStyleCnt="0"/>
      <dgm:spPr/>
    </dgm:pt>
    <dgm:pt modelId="{E800A2CC-FEEC-4264-B418-EAA717ABB489}" type="pres">
      <dgm:prSet presAssocID="{521606EF-23F4-4D48-999E-562969B9E28B}" presName="thickLine" presStyleLbl="alignNode1" presStyleIdx="2" presStyleCnt="4"/>
      <dgm:spPr/>
    </dgm:pt>
    <dgm:pt modelId="{DBA47F03-D5A3-4B82-9BCB-8DD9D9D0D6A6}" type="pres">
      <dgm:prSet presAssocID="{521606EF-23F4-4D48-999E-562969B9E28B}" presName="horz1" presStyleCnt="0"/>
      <dgm:spPr/>
    </dgm:pt>
    <dgm:pt modelId="{43FF11DF-2688-4EB5-99B4-3A252D856DEB}" type="pres">
      <dgm:prSet presAssocID="{521606EF-23F4-4D48-999E-562969B9E28B}" presName="tx1" presStyleLbl="revTx" presStyleIdx="2" presStyleCnt="4"/>
      <dgm:spPr/>
    </dgm:pt>
    <dgm:pt modelId="{CBA31AB8-414F-4A4C-86BB-E315E05A7B62}" type="pres">
      <dgm:prSet presAssocID="{521606EF-23F4-4D48-999E-562969B9E28B}" presName="vert1" presStyleCnt="0"/>
      <dgm:spPr/>
    </dgm:pt>
    <dgm:pt modelId="{F633A5C6-5331-4C83-917F-D5628CC04151}" type="pres">
      <dgm:prSet presAssocID="{C2AE6835-A3A2-416B-A38A-C708C43E509E}" presName="thickLine" presStyleLbl="alignNode1" presStyleIdx="3" presStyleCnt="4"/>
      <dgm:spPr/>
    </dgm:pt>
    <dgm:pt modelId="{A2805723-1D19-4ACE-831A-3BA590A95024}" type="pres">
      <dgm:prSet presAssocID="{C2AE6835-A3A2-416B-A38A-C708C43E509E}" presName="horz1" presStyleCnt="0"/>
      <dgm:spPr/>
    </dgm:pt>
    <dgm:pt modelId="{5542D8DA-7523-40E0-A5A8-212E558F7AB6}" type="pres">
      <dgm:prSet presAssocID="{C2AE6835-A3A2-416B-A38A-C708C43E509E}" presName="tx1" presStyleLbl="revTx" presStyleIdx="3" presStyleCnt="4"/>
      <dgm:spPr/>
    </dgm:pt>
    <dgm:pt modelId="{BFA94334-896D-4E29-91D6-B347E782A743}" type="pres">
      <dgm:prSet presAssocID="{C2AE6835-A3A2-416B-A38A-C708C43E509E}" presName="vert1" presStyleCnt="0"/>
      <dgm:spPr/>
    </dgm:pt>
  </dgm:ptLst>
  <dgm:cxnLst>
    <dgm:cxn modelId="{F9BC4A0B-1122-4EE9-8E74-F444CF0A4FF5}" type="presOf" srcId="{521606EF-23F4-4D48-999E-562969B9E28B}" destId="{43FF11DF-2688-4EB5-99B4-3A252D856DEB}" srcOrd="0" destOrd="0" presId="urn:microsoft.com/office/officeart/2008/layout/LinedList"/>
    <dgm:cxn modelId="{D944A746-05DD-4A9A-A6FA-F14E74C160CA}" type="presOf" srcId="{28C4F7D0-B69C-4519-AEEB-C3D7335F1B89}" destId="{86FEECCD-653B-4050-8ECE-F9E6E1051163}" srcOrd="0" destOrd="0" presId="urn:microsoft.com/office/officeart/2008/layout/LinedList"/>
    <dgm:cxn modelId="{4FD2FD4B-ABCE-409D-9895-DBC4926AAE26}" srcId="{B7E2FF6B-541E-469F-8520-1B8A5DF53AB0}" destId="{C2AE6835-A3A2-416B-A38A-C708C43E509E}" srcOrd="3" destOrd="0" parTransId="{FFCAB594-C0D6-4330-AE84-40E49A89D3C0}" sibTransId="{EA3D745F-AAF8-4E57-9F42-A0F5CC5EE1FE}"/>
    <dgm:cxn modelId="{C483066E-59AB-49CA-86BD-0B3F9D36D330}" srcId="{B7E2FF6B-541E-469F-8520-1B8A5DF53AB0}" destId="{521606EF-23F4-4D48-999E-562969B9E28B}" srcOrd="2" destOrd="0" parTransId="{A79C191E-270D-426B-95D5-BD1F7BDFB65D}" sibTransId="{5F4FCB6A-6AB6-430D-8FA2-0E129A1D1329}"/>
    <dgm:cxn modelId="{06106382-E5A7-4266-A5D6-7EE7D5CB7249}" type="presOf" srcId="{B7E2FF6B-541E-469F-8520-1B8A5DF53AB0}" destId="{B4A6976F-1027-47CF-8C23-D57C8E07873E}" srcOrd="0" destOrd="0" presId="urn:microsoft.com/office/officeart/2008/layout/LinedList"/>
    <dgm:cxn modelId="{4E4E6C88-12F5-4693-8228-404A582117F3}" srcId="{B7E2FF6B-541E-469F-8520-1B8A5DF53AB0}" destId="{8E089B3D-67E3-47EA-9F19-4F9967415D5E}" srcOrd="1" destOrd="0" parTransId="{45F6284F-2F65-47DF-B121-DA9C470251EB}" sibTransId="{AB370EC9-4CC5-4FF4-8EA2-B7C409BE673F}"/>
    <dgm:cxn modelId="{64C2F0B1-5CC0-455F-9576-4BC73C6EC9BE}" srcId="{B7E2FF6B-541E-469F-8520-1B8A5DF53AB0}" destId="{28C4F7D0-B69C-4519-AEEB-C3D7335F1B89}" srcOrd="0" destOrd="0" parTransId="{F04B2A05-4A74-487C-80E4-C873D4E124BD}" sibTransId="{B18C2B9A-7236-4DD3-BD58-C990F1445494}"/>
    <dgm:cxn modelId="{5B47C3C0-55D4-477A-BA44-A075F2A2E86F}" type="presOf" srcId="{8E089B3D-67E3-47EA-9F19-4F9967415D5E}" destId="{C70C5C7B-0E0E-41BE-90B8-67AA568C8CF5}" srcOrd="0" destOrd="0" presId="urn:microsoft.com/office/officeart/2008/layout/LinedList"/>
    <dgm:cxn modelId="{A42DD6CF-1C75-4418-9DB7-F427232AF3CD}" type="presOf" srcId="{C2AE6835-A3A2-416B-A38A-C708C43E509E}" destId="{5542D8DA-7523-40E0-A5A8-212E558F7AB6}" srcOrd="0" destOrd="0" presId="urn:microsoft.com/office/officeart/2008/layout/LinedList"/>
    <dgm:cxn modelId="{5C001A79-BFB1-423F-9AA6-912EB091CA8A}" type="presParOf" srcId="{B4A6976F-1027-47CF-8C23-D57C8E07873E}" destId="{28683685-E7AA-456B-817F-548BD22296D4}" srcOrd="0" destOrd="0" presId="urn:microsoft.com/office/officeart/2008/layout/LinedList"/>
    <dgm:cxn modelId="{8F4BD982-CE6A-4689-90A3-53E51DBC1D10}" type="presParOf" srcId="{B4A6976F-1027-47CF-8C23-D57C8E07873E}" destId="{A3E17E56-8C75-4D3F-AA30-B4CFAF705191}" srcOrd="1" destOrd="0" presId="urn:microsoft.com/office/officeart/2008/layout/LinedList"/>
    <dgm:cxn modelId="{E9499245-0B0B-42FC-B8DB-D0D3B889D612}" type="presParOf" srcId="{A3E17E56-8C75-4D3F-AA30-B4CFAF705191}" destId="{86FEECCD-653B-4050-8ECE-F9E6E1051163}" srcOrd="0" destOrd="0" presId="urn:microsoft.com/office/officeart/2008/layout/LinedList"/>
    <dgm:cxn modelId="{E49E432D-B536-4832-8F4C-BAEC53501DB0}" type="presParOf" srcId="{A3E17E56-8C75-4D3F-AA30-B4CFAF705191}" destId="{B2512B9F-1F07-4EE7-A893-9AD780D281FE}" srcOrd="1" destOrd="0" presId="urn:microsoft.com/office/officeart/2008/layout/LinedList"/>
    <dgm:cxn modelId="{BCDDA81D-2DAB-4DCD-A7AC-95771A0BC6B3}" type="presParOf" srcId="{B4A6976F-1027-47CF-8C23-D57C8E07873E}" destId="{15579CAE-658F-43C1-8305-0D50205F8418}" srcOrd="2" destOrd="0" presId="urn:microsoft.com/office/officeart/2008/layout/LinedList"/>
    <dgm:cxn modelId="{39DEA17D-AD65-4CC9-8105-FF0E22D5951C}" type="presParOf" srcId="{B4A6976F-1027-47CF-8C23-D57C8E07873E}" destId="{AF4D701E-D098-4B44-81F5-21B5BDF6251E}" srcOrd="3" destOrd="0" presId="urn:microsoft.com/office/officeart/2008/layout/LinedList"/>
    <dgm:cxn modelId="{32E696B2-CF77-4FAF-9AA9-A52D0892ACB0}" type="presParOf" srcId="{AF4D701E-D098-4B44-81F5-21B5BDF6251E}" destId="{C70C5C7B-0E0E-41BE-90B8-67AA568C8CF5}" srcOrd="0" destOrd="0" presId="urn:microsoft.com/office/officeart/2008/layout/LinedList"/>
    <dgm:cxn modelId="{AE5DBA29-899F-48D0-AF46-21C827FBAD75}" type="presParOf" srcId="{AF4D701E-D098-4B44-81F5-21B5BDF6251E}" destId="{E7E209A0-A3D0-4322-93B1-B3F7C0D45435}" srcOrd="1" destOrd="0" presId="urn:microsoft.com/office/officeart/2008/layout/LinedList"/>
    <dgm:cxn modelId="{1A0DA2DD-E660-41B0-B8F6-8A16ED4B7A1D}" type="presParOf" srcId="{B4A6976F-1027-47CF-8C23-D57C8E07873E}" destId="{E800A2CC-FEEC-4264-B418-EAA717ABB489}" srcOrd="4" destOrd="0" presId="urn:microsoft.com/office/officeart/2008/layout/LinedList"/>
    <dgm:cxn modelId="{A4695C8C-3585-4D96-85AD-A6CA2324E47B}" type="presParOf" srcId="{B4A6976F-1027-47CF-8C23-D57C8E07873E}" destId="{DBA47F03-D5A3-4B82-9BCB-8DD9D9D0D6A6}" srcOrd="5" destOrd="0" presId="urn:microsoft.com/office/officeart/2008/layout/LinedList"/>
    <dgm:cxn modelId="{3DD5276B-7D85-46D2-8CC9-4B14C8FAD6A9}" type="presParOf" srcId="{DBA47F03-D5A3-4B82-9BCB-8DD9D9D0D6A6}" destId="{43FF11DF-2688-4EB5-99B4-3A252D856DEB}" srcOrd="0" destOrd="0" presId="urn:microsoft.com/office/officeart/2008/layout/LinedList"/>
    <dgm:cxn modelId="{BD56E1F1-8FED-4229-890D-D5D39D4B7603}" type="presParOf" srcId="{DBA47F03-D5A3-4B82-9BCB-8DD9D9D0D6A6}" destId="{CBA31AB8-414F-4A4C-86BB-E315E05A7B62}" srcOrd="1" destOrd="0" presId="urn:microsoft.com/office/officeart/2008/layout/LinedList"/>
    <dgm:cxn modelId="{DA486EB6-7DBA-4DFA-A36D-F5D19FF2366E}" type="presParOf" srcId="{B4A6976F-1027-47CF-8C23-D57C8E07873E}" destId="{F633A5C6-5331-4C83-917F-D5628CC04151}" srcOrd="6" destOrd="0" presId="urn:microsoft.com/office/officeart/2008/layout/LinedList"/>
    <dgm:cxn modelId="{A4102777-8DAF-4A87-B9AF-D07984B9DB9F}" type="presParOf" srcId="{B4A6976F-1027-47CF-8C23-D57C8E07873E}" destId="{A2805723-1D19-4ACE-831A-3BA590A95024}" srcOrd="7" destOrd="0" presId="urn:microsoft.com/office/officeart/2008/layout/LinedList"/>
    <dgm:cxn modelId="{AB28D0E7-5256-4DA5-AA66-9B5C79E24ABA}" type="presParOf" srcId="{A2805723-1D19-4ACE-831A-3BA590A95024}" destId="{5542D8DA-7523-40E0-A5A8-212E558F7AB6}" srcOrd="0" destOrd="0" presId="urn:microsoft.com/office/officeart/2008/layout/LinedList"/>
    <dgm:cxn modelId="{4B26D4EF-7B57-4A36-A028-C22F9F57CB56}" type="presParOf" srcId="{A2805723-1D19-4ACE-831A-3BA590A95024}" destId="{BFA94334-896D-4E29-91D6-B347E782A7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C21DB-F643-4C57-A13A-7E8D1FD3441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0D2378-C3A2-49C7-9A1A-B02AB1F10647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DATA COLLECTION AND EXPLORATION</a:t>
          </a:r>
          <a:endParaRPr lang="en-US"/>
        </a:p>
      </dgm:t>
    </dgm:pt>
    <dgm:pt modelId="{E715ECF2-5B83-4D3C-B9DC-DBEB4A6C75C1}" type="parTrans" cxnId="{689AA068-6715-4BFE-AF4A-A44A0DE4C646}">
      <dgm:prSet/>
      <dgm:spPr/>
      <dgm:t>
        <a:bodyPr/>
        <a:lstStyle/>
        <a:p>
          <a:endParaRPr lang="en-US"/>
        </a:p>
      </dgm:t>
    </dgm:pt>
    <dgm:pt modelId="{82267F06-17E7-4522-8ED8-0F1F8AD19926}" type="sibTrans" cxnId="{689AA068-6715-4BFE-AF4A-A44A0DE4C646}">
      <dgm:prSet/>
      <dgm:spPr/>
      <dgm:t>
        <a:bodyPr/>
        <a:lstStyle/>
        <a:p>
          <a:endParaRPr lang="en-US"/>
        </a:p>
      </dgm:t>
    </dgm:pt>
    <dgm:pt modelId="{A8A4BA6C-31B0-4717-B2A3-F2BA4BD2DA5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TOOLS USED</a:t>
          </a:r>
          <a:endParaRPr lang="en-US"/>
        </a:p>
      </dgm:t>
    </dgm:pt>
    <dgm:pt modelId="{F923B6ED-425B-413D-8054-F2740F584290}" type="parTrans" cxnId="{D04F742B-52C3-48CE-A060-683A5A67CFFE}">
      <dgm:prSet/>
      <dgm:spPr/>
      <dgm:t>
        <a:bodyPr/>
        <a:lstStyle/>
        <a:p>
          <a:endParaRPr lang="en-US"/>
        </a:p>
      </dgm:t>
    </dgm:pt>
    <dgm:pt modelId="{4E6847B4-2B2B-4431-BE9F-EF96D6DD34D7}" type="sibTrans" cxnId="{D04F742B-52C3-48CE-A060-683A5A67CFFE}">
      <dgm:prSet/>
      <dgm:spPr/>
      <dgm:t>
        <a:bodyPr/>
        <a:lstStyle/>
        <a:p>
          <a:endParaRPr lang="en-US"/>
        </a:p>
      </dgm:t>
    </dgm:pt>
    <dgm:pt modelId="{FEDD9275-8B34-4C83-AA70-2AC45827270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PYTHON</a:t>
          </a:r>
          <a:endParaRPr lang="en-US"/>
        </a:p>
      </dgm:t>
    </dgm:pt>
    <dgm:pt modelId="{CECAB9F8-D5E9-48F0-9799-2C303FFBE5B0}" type="parTrans" cxnId="{F957D762-BBB6-4C68-B437-7AD819C1931B}">
      <dgm:prSet/>
      <dgm:spPr/>
      <dgm:t>
        <a:bodyPr/>
        <a:lstStyle/>
        <a:p>
          <a:endParaRPr lang="en-US"/>
        </a:p>
      </dgm:t>
    </dgm:pt>
    <dgm:pt modelId="{FBF731C8-EBD7-447D-BF52-31344BDAF1A3}" type="sibTrans" cxnId="{F957D762-BBB6-4C68-B437-7AD819C1931B}">
      <dgm:prSet/>
      <dgm:spPr/>
      <dgm:t>
        <a:bodyPr/>
        <a:lstStyle/>
        <a:p>
          <a:endParaRPr lang="en-US"/>
        </a:p>
      </dgm:t>
    </dgm:pt>
    <dgm:pt modelId="{2FC3C246-372E-4763-8CCC-59A36DFEDF68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DATA CLEANING &amp; PREPARATION</a:t>
          </a:r>
        </a:p>
      </dgm:t>
    </dgm:pt>
    <dgm:pt modelId="{829FF541-3B5A-455F-B440-79A516B00A5B}" type="parTrans" cxnId="{C4AFC5DF-EE55-4BAC-AA03-07CCB6CAA915}">
      <dgm:prSet/>
      <dgm:spPr/>
      <dgm:t>
        <a:bodyPr/>
        <a:lstStyle/>
        <a:p>
          <a:endParaRPr lang="en-US"/>
        </a:p>
      </dgm:t>
    </dgm:pt>
    <dgm:pt modelId="{C5E7D181-05D6-4E95-974A-0BECDF950A66}" type="sibTrans" cxnId="{C4AFC5DF-EE55-4BAC-AA03-07CCB6CAA915}">
      <dgm:prSet/>
      <dgm:spPr/>
      <dgm:t>
        <a:bodyPr/>
        <a:lstStyle/>
        <a:p>
          <a:endParaRPr lang="en-US"/>
        </a:p>
      </dgm:t>
    </dgm:pt>
    <dgm:pt modelId="{BD03FCF6-3D35-4DD8-96B0-5422539D88A7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TOOLS USED</a:t>
          </a:r>
          <a:endParaRPr lang="en-US"/>
        </a:p>
      </dgm:t>
    </dgm:pt>
    <dgm:pt modelId="{C10B805A-7E5E-4D2A-BBFF-9741D65EC552}" type="parTrans" cxnId="{4046C22F-8149-4BDA-A9B4-7A8F8FAA6E97}">
      <dgm:prSet/>
      <dgm:spPr/>
      <dgm:t>
        <a:bodyPr/>
        <a:lstStyle/>
        <a:p>
          <a:endParaRPr lang="en-US"/>
        </a:p>
      </dgm:t>
    </dgm:pt>
    <dgm:pt modelId="{81F28145-BB86-4C48-89E9-8004F6E99E7B}" type="sibTrans" cxnId="{4046C22F-8149-4BDA-A9B4-7A8F8FAA6E97}">
      <dgm:prSet/>
      <dgm:spPr/>
      <dgm:t>
        <a:bodyPr/>
        <a:lstStyle/>
        <a:p>
          <a:endParaRPr lang="en-US"/>
        </a:p>
      </dgm:t>
    </dgm:pt>
    <dgm:pt modelId="{1DBF9ABF-2910-402E-A979-5A5454CC3A35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PYTHON</a:t>
          </a:r>
          <a:endParaRPr lang="en-US"/>
        </a:p>
      </dgm:t>
    </dgm:pt>
    <dgm:pt modelId="{F76BC4CE-F478-4385-A925-0A9494D025FF}" type="parTrans" cxnId="{04026ADC-F1ED-4837-A4DA-47D6779C5D22}">
      <dgm:prSet/>
      <dgm:spPr/>
      <dgm:t>
        <a:bodyPr/>
        <a:lstStyle/>
        <a:p>
          <a:endParaRPr lang="en-US"/>
        </a:p>
      </dgm:t>
    </dgm:pt>
    <dgm:pt modelId="{AB6B7C02-FC4C-4F7C-A289-E7F0D4743DBC}" type="sibTrans" cxnId="{04026ADC-F1ED-4837-A4DA-47D6779C5D22}">
      <dgm:prSet/>
      <dgm:spPr/>
      <dgm:t>
        <a:bodyPr/>
        <a:lstStyle/>
        <a:p>
          <a:endParaRPr lang="en-US"/>
        </a:p>
      </dgm:t>
    </dgm:pt>
    <dgm:pt modelId="{80A6F2CE-70CF-49F1-B2BA-2549A64B2B24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SENTIMENT ANALYSIS</a:t>
          </a:r>
          <a:endParaRPr lang="en-US"/>
        </a:p>
      </dgm:t>
    </dgm:pt>
    <dgm:pt modelId="{5208E28B-4406-4118-B5B1-542BCCC03A76}" type="parTrans" cxnId="{90F68751-19A6-4466-973F-9C2AB50256F4}">
      <dgm:prSet/>
      <dgm:spPr/>
      <dgm:t>
        <a:bodyPr/>
        <a:lstStyle/>
        <a:p>
          <a:endParaRPr lang="en-US"/>
        </a:p>
      </dgm:t>
    </dgm:pt>
    <dgm:pt modelId="{B94135F9-3E47-49BC-B26B-E2881ABA9757}" type="sibTrans" cxnId="{90F68751-19A6-4466-973F-9C2AB50256F4}">
      <dgm:prSet/>
      <dgm:spPr/>
      <dgm:t>
        <a:bodyPr/>
        <a:lstStyle/>
        <a:p>
          <a:endParaRPr lang="en-US"/>
        </a:p>
      </dgm:t>
    </dgm:pt>
    <dgm:pt modelId="{DB4A5F71-1BB9-4C22-8B0E-8FC0F52C6F3E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TOOLS USED</a:t>
          </a:r>
          <a:endParaRPr lang="en-US"/>
        </a:p>
      </dgm:t>
    </dgm:pt>
    <dgm:pt modelId="{22368EB0-167D-4B22-AD6C-5744BA65252C}" type="parTrans" cxnId="{AEB468E2-BD20-42E7-AE24-0BCBAB111BF3}">
      <dgm:prSet/>
      <dgm:spPr/>
      <dgm:t>
        <a:bodyPr/>
        <a:lstStyle/>
        <a:p>
          <a:endParaRPr lang="en-US"/>
        </a:p>
      </dgm:t>
    </dgm:pt>
    <dgm:pt modelId="{F9A8004F-6279-47C4-9903-D991D1592931}" type="sibTrans" cxnId="{AEB468E2-BD20-42E7-AE24-0BCBAB111BF3}">
      <dgm:prSet/>
      <dgm:spPr/>
      <dgm:t>
        <a:bodyPr/>
        <a:lstStyle/>
        <a:p>
          <a:endParaRPr lang="en-US"/>
        </a:p>
      </dgm:t>
    </dgm:pt>
    <dgm:pt modelId="{3048FDA8-31DA-4E45-8BEC-2FB4D5A185C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 ALTRYX -&gt; ORANGE</a:t>
          </a:r>
          <a:endParaRPr lang="en-US"/>
        </a:p>
      </dgm:t>
    </dgm:pt>
    <dgm:pt modelId="{10583B23-C936-4212-8D35-43D35FD6F22C}" type="parTrans" cxnId="{1CCAA32A-CFD2-4AE6-A32A-82E733F7282E}">
      <dgm:prSet/>
      <dgm:spPr/>
      <dgm:t>
        <a:bodyPr/>
        <a:lstStyle/>
        <a:p>
          <a:endParaRPr lang="en-US"/>
        </a:p>
      </dgm:t>
    </dgm:pt>
    <dgm:pt modelId="{D520AC13-DECF-4719-BF5A-A8DC6605DE84}" type="sibTrans" cxnId="{1CCAA32A-CFD2-4AE6-A32A-82E733F7282E}">
      <dgm:prSet/>
      <dgm:spPr/>
      <dgm:t>
        <a:bodyPr/>
        <a:lstStyle/>
        <a:p>
          <a:endParaRPr lang="en-US"/>
        </a:p>
      </dgm:t>
    </dgm:pt>
    <dgm:pt modelId="{C8C7CEDD-79A0-45DC-881A-58724DFB315B}">
      <dgm:prSet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DATA MODELING</a:t>
          </a:r>
        </a:p>
      </dgm:t>
    </dgm:pt>
    <dgm:pt modelId="{107192C8-BA09-48F0-89EB-F317777477E5}" type="parTrans" cxnId="{C90849F4-575B-43FB-BBFE-009A1918E906}">
      <dgm:prSet/>
      <dgm:spPr/>
    </dgm:pt>
    <dgm:pt modelId="{E06BAAD0-B7FE-439A-9861-798688A2501E}" type="sibTrans" cxnId="{C90849F4-575B-43FB-BBFE-009A1918E906}">
      <dgm:prSet/>
      <dgm:spPr/>
      <dgm:t>
        <a:bodyPr/>
        <a:lstStyle/>
        <a:p>
          <a:endParaRPr lang="en-US"/>
        </a:p>
      </dgm:t>
    </dgm:pt>
    <dgm:pt modelId="{4A2E1813-489F-4BFD-A68C-367E16569CD1}">
      <dgm:prSet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ETL PIPELINE</a:t>
          </a:r>
        </a:p>
      </dgm:t>
    </dgm:pt>
    <dgm:pt modelId="{CECC36EA-2706-46FC-A9E1-2D6E427A3ACC}" type="parTrans" cxnId="{47599B73-C105-481B-8C7A-6D95DD5AB6C6}">
      <dgm:prSet/>
      <dgm:spPr/>
    </dgm:pt>
    <dgm:pt modelId="{BE753754-5A14-491C-9E50-954138955AE9}" type="sibTrans" cxnId="{47599B73-C105-481B-8C7A-6D95DD5AB6C6}">
      <dgm:prSet/>
      <dgm:spPr/>
      <dgm:t>
        <a:bodyPr/>
        <a:lstStyle/>
        <a:p>
          <a:endParaRPr lang="en-US"/>
        </a:p>
      </dgm:t>
    </dgm:pt>
    <dgm:pt modelId="{73C67E33-8E9F-4F64-8B3C-0768141D107B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 TOOLS USED</a:t>
          </a:r>
        </a:p>
      </dgm:t>
    </dgm:pt>
    <dgm:pt modelId="{18A56528-A738-4C28-AA22-69FFCFE5802E}" type="parTrans" cxnId="{4DD3C638-A918-4ABF-80F6-02AB797B1400}">
      <dgm:prSet/>
      <dgm:spPr/>
    </dgm:pt>
    <dgm:pt modelId="{A012D029-9A4F-4668-B347-46AB3E6968D9}" type="sibTrans" cxnId="{4DD3C638-A918-4ABF-80F6-02AB797B1400}">
      <dgm:prSet/>
      <dgm:spPr/>
      <dgm:t>
        <a:bodyPr/>
        <a:lstStyle/>
        <a:p>
          <a:endParaRPr lang="en-US"/>
        </a:p>
      </dgm:t>
    </dgm:pt>
    <dgm:pt modelId="{F7447619-FE28-413C-96BD-584974EC8775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 APACHE AIRFLOW</a:t>
          </a:r>
        </a:p>
      </dgm:t>
    </dgm:pt>
    <dgm:pt modelId="{79F6D4D8-00B2-4234-A0C6-2C5FD02EAC75}" type="parTrans" cxnId="{1AE9110C-B3EF-479C-81FA-E50FE74943A5}">
      <dgm:prSet/>
      <dgm:spPr/>
    </dgm:pt>
    <dgm:pt modelId="{9C07F284-1ABC-4E9F-AC3F-DA6DA4CF1583}" type="sibTrans" cxnId="{1AE9110C-B3EF-479C-81FA-E50FE74943A5}">
      <dgm:prSet/>
      <dgm:spPr/>
      <dgm:t>
        <a:bodyPr/>
        <a:lstStyle/>
        <a:p>
          <a:endParaRPr lang="en-US"/>
        </a:p>
      </dgm:t>
    </dgm:pt>
    <dgm:pt modelId="{A82E5DE1-EEC4-47C7-88CC-88640CC1CC2D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SNOWFLAKE</a:t>
          </a:r>
          <a:endParaRPr lang="en-US"/>
        </a:p>
      </dgm:t>
    </dgm:pt>
    <dgm:pt modelId="{C0C8B0D8-5C84-4433-A413-B57E5B9E1281}" type="parTrans" cxnId="{01411C9D-1FE7-45D4-99B0-498E544E0AC1}">
      <dgm:prSet/>
      <dgm:spPr/>
    </dgm:pt>
    <dgm:pt modelId="{F8DC22B5-CD7B-4BEA-BB45-BF1D741CFCB4}" type="sibTrans" cxnId="{01411C9D-1FE7-45D4-99B0-498E544E0AC1}">
      <dgm:prSet/>
      <dgm:spPr/>
      <dgm:t>
        <a:bodyPr/>
        <a:lstStyle/>
        <a:p>
          <a:endParaRPr lang="en-US"/>
        </a:p>
      </dgm:t>
    </dgm:pt>
    <dgm:pt modelId="{9F4728DA-1D2B-4C13-9099-F4EE66ED29A4}">
      <dgm:prSet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 VISUALIZATION</a:t>
          </a:r>
        </a:p>
      </dgm:t>
    </dgm:pt>
    <dgm:pt modelId="{499CD2D2-980A-4907-976D-954C2A0788BD}" type="parTrans" cxnId="{01D1EA85-70D2-4823-828E-DB09425051DF}">
      <dgm:prSet/>
      <dgm:spPr/>
    </dgm:pt>
    <dgm:pt modelId="{F1DA1C91-09DA-46C7-B3CD-0663090B7846}" type="sibTrans" cxnId="{01D1EA85-70D2-4823-828E-DB09425051DF}">
      <dgm:prSet/>
      <dgm:spPr/>
      <dgm:t>
        <a:bodyPr/>
        <a:lstStyle/>
        <a:p>
          <a:endParaRPr lang="en-US"/>
        </a:p>
      </dgm:t>
    </dgm:pt>
    <dgm:pt modelId="{F033FEB1-B996-40DE-88C1-DF59D3926BFC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TOOLS USED</a:t>
          </a:r>
        </a:p>
      </dgm:t>
    </dgm:pt>
    <dgm:pt modelId="{CDC60D57-45B9-4309-A02D-99E6A4647DA6}" type="parTrans" cxnId="{4495A340-EC27-4264-936E-6F2CFAE9711A}">
      <dgm:prSet/>
      <dgm:spPr/>
    </dgm:pt>
    <dgm:pt modelId="{ECDD98C4-B435-4FF6-8A53-A283883FBF06}" type="sibTrans" cxnId="{4495A340-EC27-4264-936E-6F2CFAE9711A}">
      <dgm:prSet/>
      <dgm:spPr/>
      <dgm:t>
        <a:bodyPr/>
        <a:lstStyle/>
        <a:p>
          <a:endParaRPr lang="en-US"/>
        </a:p>
      </dgm:t>
    </dgm:pt>
    <dgm:pt modelId="{1B48D5AB-339D-4B35-AF8C-9EACFCE6F5CE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TOOLS USED</a:t>
          </a:r>
        </a:p>
      </dgm:t>
    </dgm:pt>
    <dgm:pt modelId="{26E65310-2BD9-4803-A9B3-4FB4A891B045}" type="parTrans" cxnId="{5930A3EA-2C42-4B22-915A-B0CEDC14585E}">
      <dgm:prSet/>
      <dgm:spPr/>
    </dgm:pt>
    <dgm:pt modelId="{CD4B1B77-D654-4499-A620-F7D91DFE6D66}" type="sibTrans" cxnId="{5930A3EA-2C42-4B22-915A-B0CEDC14585E}">
      <dgm:prSet/>
      <dgm:spPr/>
      <dgm:t>
        <a:bodyPr/>
        <a:lstStyle/>
        <a:p>
          <a:endParaRPr lang="en-US"/>
        </a:p>
      </dgm:t>
    </dgm:pt>
    <dgm:pt modelId="{ECC44B9F-F32E-4051-8464-02876FDB605F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PYTHON</a:t>
          </a:r>
        </a:p>
      </dgm:t>
    </dgm:pt>
    <dgm:pt modelId="{76093A2D-2F8A-478C-B176-6C0B144E529F}" type="parTrans" cxnId="{7F817B64-F5D6-4B9A-9EBE-6ADB502622E0}">
      <dgm:prSet/>
      <dgm:spPr/>
    </dgm:pt>
    <dgm:pt modelId="{3B75897E-7F2E-49D5-A44F-44DE29B30160}" type="sibTrans" cxnId="{7F817B64-F5D6-4B9A-9EBE-6ADB502622E0}">
      <dgm:prSet/>
      <dgm:spPr/>
      <dgm:t>
        <a:bodyPr/>
        <a:lstStyle/>
        <a:p>
          <a:endParaRPr lang="en-US"/>
        </a:p>
      </dgm:t>
    </dgm:pt>
    <dgm:pt modelId="{C8C37F5A-F428-4922-BE4D-AE4EACB93D78}" type="pres">
      <dgm:prSet presAssocID="{329C21DB-F643-4C57-A13A-7E8D1FD3441B}" presName="Name0" presStyleCnt="0">
        <dgm:presLayoutVars>
          <dgm:dir/>
          <dgm:animLvl val="lvl"/>
          <dgm:resizeHandles val="exact"/>
        </dgm:presLayoutVars>
      </dgm:prSet>
      <dgm:spPr/>
    </dgm:pt>
    <dgm:pt modelId="{C805B0A9-EEE4-40BC-BEDF-F3330B1CA909}" type="pres">
      <dgm:prSet presAssocID="{7A0D2378-C3A2-49C7-9A1A-B02AB1F10647}" presName="linNode" presStyleCnt="0"/>
      <dgm:spPr/>
    </dgm:pt>
    <dgm:pt modelId="{085ECED0-CC55-4F53-B403-2744C7D556D1}" type="pres">
      <dgm:prSet presAssocID="{7A0D2378-C3A2-49C7-9A1A-B02AB1F106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37DE38C-FE37-46F6-81D8-664D2DBAB81C}" type="pres">
      <dgm:prSet presAssocID="{7A0D2378-C3A2-49C7-9A1A-B02AB1F10647}" presName="descendantText" presStyleLbl="alignAccFollowNode1" presStyleIdx="0" presStyleCnt="6">
        <dgm:presLayoutVars>
          <dgm:bulletEnabled val="1"/>
        </dgm:presLayoutVars>
      </dgm:prSet>
      <dgm:spPr/>
    </dgm:pt>
    <dgm:pt modelId="{979FDA46-E722-482B-AE44-7E9F7AB511E4}" type="pres">
      <dgm:prSet presAssocID="{82267F06-17E7-4522-8ED8-0F1F8AD19926}" presName="sp" presStyleCnt="0"/>
      <dgm:spPr/>
    </dgm:pt>
    <dgm:pt modelId="{553D1B50-4319-40C9-B405-1A1B08EF4983}" type="pres">
      <dgm:prSet presAssocID="{2FC3C246-372E-4763-8CCC-59A36DFEDF68}" presName="linNode" presStyleCnt="0"/>
      <dgm:spPr/>
    </dgm:pt>
    <dgm:pt modelId="{C0906CA3-F251-4221-8878-C2D101D14BA8}" type="pres">
      <dgm:prSet presAssocID="{2FC3C246-372E-4763-8CCC-59A36DFEDF68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F9CBE565-02ED-4BEB-BC9F-47BFC257F73B}" type="pres">
      <dgm:prSet presAssocID="{2FC3C246-372E-4763-8CCC-59A36DFEDF68}" presName="descendantText" presStyleLbl="alignAccFollowNode1" presStyleIdx="1" presStyleCnt="6">
        <dgm:presLayoutVars>
          <dgm:bulletEnabled val="1"/>
        </dgm:presLayoutVars>
      </dgm:prSet>
      <dgm:spPr/>
    </dgm:pt>
    <dgm:pt modelId="{06E4EA8A-8504-4461-B14C-155342F93D6C}" type="pres">
      <dgm:prSet presAssocID="{C5E7D181-05D6-4E95-974A-0BECDF950A66}" presName="sp" presStyleCnt="0"/>
      <dgm:spPr/>
    </dgm:pt>
    <dgm:pt modelId="{80BB7A97-C15B-445C-81A5-50013A22C521}" type="pres">
      <dgm:prSet presAssocID="{80A6F2CE-70CF-49F1-B2BA-2549A64B2B24}" presName="linNode" presStyleCnt="0"/>
      <dgm:spPr/>
    </dgm:pt>
    <dgm:pt modelId="{397AEF98-CCA7-45A7-9A8B-44BF10987465}" type="pres">
      <dgm:prSet presAssocID="{80A6F2CE-70CF-49F1-B2BA-2549A64B2B2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A768757-39E3-441D-AD73-6F292976DDC6}" type="pres">
      <dgm:prSet presAssocID="{80A6F2CE-70CF-49F1-B2BA-2549A64B2B24}" presName="descendantText" presStyleLbl="alignAccFollowNode1" presStyleIdx="2" presStyleCnt="6">
        <dgm:presLayoutVars>
          <dgm:bulletEnabled val="1"/>
        </dgm:presLayoutVars>
      </dgm:prSet>
      <dgm:spPr/>
    </dgm:pt>
    <dgm:pt modelId="{C8FF667C-9434-4BAC-8D76-4F42BC1CBD1B}" type="pres">
      <dgm:prSet presAssocID="{B94135F9-3E47-49BC-B26B-E2881ABA9757}" presName="sp" presStyleCnt="0"/>
      <dgm:spPr/>
    </dgm:pt>
    <dgm:pt modelId="{D28C4B9F-AAD7-45A4-A84C-6B1B95D921F3}" type="pres">
      <dgm:prSet presAssocID="{4A2E1813-489F-4BFD-A68C-367E16569CD1}" presName="linNode" presStyleCnt="0"/>
      <dgm:spPr/>
    </dgm:pt>
    <dgm:pt modelId="{974A7C57-9066-4C84-895E-39A41E7850C0}" type="pres">
      <dgm:prSet presAssocID="{4A2E1813-489F-4BFD-A68C-367E16569CD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665F72A-05B1-481A-AD55-452F6DF95213}" type="pres">
      <dgm:prSet presAssocID="{4A2E1813-489F-4BFD-A68C-367E16569CD1}" presName="descendantText" presStyleLbl="alignAccFollowNode1" presStyleIdx="3" presStyleCnt="6">
        <dgm:presLayoutVars>
          <dgm:bulletEnabled val="1"/>
        </dgm:presLayoutVars>
      </dgm:prSet>
      <dgm:spPr/>
    </dgm:pt>
    <dgm:pt modelId="{6DE73E95-10D8-42CD-ACE7-60E65E99CA26}" type="pres">
      <dgm:prSet presAssocID="{BE753754-5A14-491C-9E50-954138955AE9}" presName="sp" presStyleCnt="0"/>
      <dgm:spPr/>
    </dgm:pt>
    <dgm:pt modelId="{087E8C11-9C99-4B74-9018-3F2420C841DF}" type="pres">
      <dgm:prSet presAssocID="{C8C7CEDD-79A0-45DC-881A-58724DFB315B}" presName="linNode" presStyleCnt="0"/>
      <dgm:spPr/>
    </dgm:pt>
    <dgm:pt modelId="{2714966E-79E6-428A-8266-A01EAF3EFB60}" type="pres">
      <dgm:prSet presAssocID="{C8C7CEDD-79A0-45DC-881A-58724DFB315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1260A562-3A50-46E8-95F6-D234F010448A}" type="pres">
      <dgm:prSet presAssocID="{C8C7CEDD-79A0-45DC-881A-58724DFB315B}" presName="descendantText" presStyleLbl="alignAccFollowNode1" presStyleIdx="4" presStyleCnt="6">
        <dgm:presLayoutVars>
          <dgm:bulletEnabled val="1"/>
        </dgm:presLayoutVars>
      </dgm:prSet>
      <dgm:spPr/>
    </dgm:pt>
    <dgm:pt modelId="{1A281FFE-0EEF-4062-BBED-79818D75C7BE}" type="pres">
      <dgm:prSet presAssocID="{E06BAAD0-B7FE-439A-9861-798688A2501E}" presName="sp" presStyleCnt="0"/>
      <dgm:spPr/>
    </dgm:pt>
    <dgm:pt modelId="{ED21E03D-2DC2-4CA4-97CA-ACFB3E7A3CE1}" type="pres">
      <dgm:prSet presAssocID="{9F4728DA-1D2B-4C13-9099-F4EE66ED29A4}" presName="linNode" presStyleCnt="0"/>
      <dgm:spPr/>
    </dgm:pt>
    <dgm:pt modelId="{34120B3C-F5BC-4942-9D18-9A05DD5CA963}" type="pres">
      <dgm:prSet presAssocID="{9F4728DA-1D2B-4C13-9099-F4EE66ED29A4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2C0A7D09-8B09-4D40-AEEB-08D34795CC48}" type="pres">
      <dgm:prSet presAssocID="{9F4728DA-1D2B-4C13-9099-F4EE66ED29A4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1B6A5A06-CE6E-4599-B6FA-57A2BD93ACC6}" type="presOf" srcId="{DB4A5F71-1BB9-4C22-8B0E-8FC0F52C6F3E}" destId="{7A768757-39E3-441D-AD73-6F292976DDC6}" srcOrd="0" destOrd="0" presId="urn:microsoft.com/office/officeart/2005/8/layout/vList5"/>
    <dgm:cxn modelId="{1AE9110C-B3EF-479C-81FA-E50FE74943A5}" srcId="{4A2E1813-489F-4BFD-A68C-367E16569CD1}" destId="{F7447619-FE28-413C-96BD-584974EC8775}" srcOrd="1" destOrd="0" parTransId="{79F6D4D8-00B2-4234-A0C6-2C5FD02EAC75}" sibTransId="{9C07F284-1ABC-4E9F-AC3F-DA6DA4CF1583}"/>
    <dgm:cxn modelId="{5DDA5210-E0A6-4EFB-8161-378F7927861E}" type="presOf" srcId="{F033FEB1-B996-40DE-88C1-DF59D3926BFC}" destId="{1260A562-3A50-46E8-95F6-D234F010448A}" srcOrd="0" destOrd="0" presId="urn:microsoft.com/office/officeart/2005/8/layout/vList5"/>
    <dgm:cxn modelId="{A6FE3A16-AD5B-4C1E-9A82-605593011201}" type="presOf" srcId="{73C67E33-8E9F-4F64-8B3C-0768141D107B}" destId="{6665F72A-05B1-481A-AD55-452F6DF95213}" srcOrd="0" destOrd="0" presId="urn:microsoft.com/office/officeart/2005/8/layout/vList5"/>
    <dgm:cxn modelId="{9D902820-4DFD-46DD-B7ED-42C0292E6896}" type="presOf" srcId="{BD03FCF6-3D35-4DD8-96B0-5422539D88A7}" destId="{F9CBE565-02ED-4BEB-BC9F-47BFC257F73B}" srcOrd="0" destOrd="0" presId="urn:microsoft.com/office/officeart/2005/8/layout/vList5"/>
    <dgm:cxn modelId="{1CCAA32A-CFD2-4AE6-A32A-82E733F7282E}" srcId="{80A6F2CE-70CF-49F1-B2BA-2549A64B2B24}" destId="{3048FDA8-31DA-4E45-8BEC-2FB4D5A185CD}" srcOrd="1" destOrd="0" parTransId="{10583B23-C936-4212-8D35-43D35FD6F22C}" sibTransId="{D520AC13-DECF-4719-BF5A-A8DC6605DE84}"/>
    <dgm:cxn modelId="{D04F742B-52C3-48CE-A060-683A5A67CFFE}" srcId="{7A0D2378-C3A2-49C7-9A1A-B02AB1F10647}" destId="{A8A4BA6C-31B0-4717-B2A3-F2BA4BD2DA5F}" srcOrd="0" destOrd="0" parTransId="{F923B6ED-425B-413D-8054-F2740F584290}" sibTransId="{4E6847B4-2B2B-4431-BE9F-EF96D6DD34D7}"/>
    <dgm:cxn modelId="{4046C22F-8149-4BDA-A9B4-7A8F8FAA6E97}" srcId="{2FC3C246-372E-4763-8CCC-59A36DFEDF68}" destId="{BD03FCF6-3D35-4DD8-96B0-5422539D88A7}" srcOrd="0" destOrd="0" parTransId="{C10B805A-7E5E-4D2A-BBFF-9741D65EC552}" sibTransId="{81F28145-BB86-4C48-89E9-8004F6E99E7B}"/>
    <dgm:cxn modelId="{4DD3C638-A918-4ABF-80F6-02AB797B1400}" srcId="{4A2E1813-489F-4BFD-A68C-367E16569CD1}" destId="{73C67E33-8E9F-4F64-8B3C-0768141D107B}" srcOrd="0" destOrd="0" parTransId="{18A56528-A738-4C28-AA22-69FFCFE5802E}" sibTransId="{A012D029-9A4F-4668-B347-46AB3E6968D9}"/>
    <dgm:cxn modelId="{4495A340-EC27-4264-936E-6F2CFAE9711A}" srcId="{C8C7CEDD-79A0-45DC-881A-58724DFB315B}" destId="{F033FEB1-B996-40DE-88C1-DF59D3926BFC}" srcOrd="0" destOrd="0" parTransId="{CDC60D57-45B9-4309-A02D-99E6A4647DA6}" sibTransId="{ECDD98C4-B435-4FF6-8A53-A283883FBF06}"/>
    <dgm:cxn modelId="{5D75AE41-1E93-4C4A-B067-E77350F20240}" type="presOf" srcId="{9F4728DA-1D2B-4C13-9099-F4EE66ED29A4}" destId="{34120B3C-F5BC-4942-9D18-9A05DD5CA963}" srcOrd="0" destOrd="0" presId="urn:microsoft.com/office/officeart/2005/8/layout/vList5"/>
    <dgm:cxn modelId="{E8D6B861-7C0F-40C2-A58C-42E7F91BE80A}" type="presOf" srcId="{FEDD9275-8B34-4C83-AA70-2AC458272708}" destId="{C37DE38C-FE37-46F6-81D8-664D2DBAB81C}" srcOrd="0" destOrd="1" presId="urn:microsoft.com/office/officeart/2005/8/layout/vList5"/>
    <dgm:cxn modelId="{F957D762-BBB6-4C68-B437-7AD819C1931B}" srcId="{7A0D2378-C3A2-49C7-9A1A-B02AB1F10647}" destId="{FEDD9275-8B34-4C83-AA70-2AC458272708}" srcOrd="1" destOrd="0" parTransId="{CECAB9F8-D5E9-48F0-9799-2C303FFBE5B0}" sibTransId="{FBF731C8-EBD7-447D-BF52-31344BDAF1A3}"/>
    <dgm:cxn modelId="{769AD363-8E85-41A7-9381-537E04C3317C}" type="presOf" srcId="{7A0D2378-C3A2-49C7-9A1A-B02AB1F10647}" destId="{085ECED0-CC55-4F53-B403-2744C7D556D1}" srcOrd="0" destOrd="0" presId="urn:microsoft.com/office/officeart/2005/8/layout/vList5"/>
    <dgm:cxn modelId="{7F817B64-F5D6-4B9A-9EBE-6ADB502622E0}" srcId="{9F4728DA-1D2B-4C13-9099-F4EE66ED29A4}" destId="{ECC44B9F-F32E-4051-8464-02876FDB605F}" srcOrd="1" destOrd="0" parTransId="{76093A2D-2F8A-478C-B176-6C0B144E529F}" sibTransId="{3B75897E-7F2E-49D5-A44F-44DE29B30160}"/>
    <dgm:cxn modelId="{87FA1B68-C249-4E32-9C8E-03D8A0F09149}" type="presOf" srcId="{4A2E1813-489F-4BFD-A68C-367E16569CD1}" destId="{974A7C57-9066-4C84-895E-39A41E7850C0}" srcOrd="0" destOrd="0" presId="urn:microsoft.com/office/officeart/2005/8/layout/vList5"/>
    <dgm:cxn modelId="{689AA068-6715-4BFE-AF4A-A44A0DE4C646}" srcId="{329C21DB-F643-4C57-A13A-7E8D1FD3441B}" destId="{7A0D2378-C3A2-49C7-9A1A-B02AB1F10647}" srcOrd="0" destOrd="0" parTransId="{E715ECF2-5B83-4D3C-B9DC-DBEB4A6C75C1}" sibTransId="{82267F06-17E7-4522-8ED8-0F1F8AD19926}"/>
    <dgm:cxn modelId="{55017269-AC4C-438F-8FC4-F44946D0EC91}" type="presOf" srcId="{3048FDA8-31DA-4E45-8BEC-2FB4D5A185CD}" destId="{7A768757-39E3-441D-AD73-6F292976DDC6}" srcOrd="0" destOrd="1" presId="urn:microsoft.com/office/officeart/2005/8/layout/vList5"/>
    <dgm:cxn modelId="{14D7E44B-B61A-493C-99AD-6DC992243C34}" type="presOf" srcId="{A82E5DE1-EEC4-47C7-88CC-88640CC1CC2D}" destId="{1260A562-3A50-46E8-95F6-D234F010448A}" srcOrd="0" destOrd="1" presId="urn:microsoft.com/office/officeart/2005/8/layout/vList5"/>
    <dgm:cxn modelId="{2833B56E-59F7-481D-A8F5-0E9C7743756A}" type="presOf" srcId="{1B48D5AB-339D-4B35-AF8C-9EACFCE6F5CE}" destId="{2C0A7D09-8B09-4D40-AEEB-08D34795CC48}" srcOrd="0" destOrd="0" presId="urn:microsoft.com/office/officeart/2005/8/layout/vList5"/>
    <dgm:cxn modelId="{90F68751-19A6-4466-973F-9C2AB50256F4}" srcId="{329C21DB-F643-4C57-A13A-7E8D1FD3441B}" destId="{80A6F2CE-70CF-49F1-B2BA-2549A64B2B24}" srcOrd="2" destOrd="0" parTransId="{5208E28B-4406-4118-B5B1-542BCCC03A76}" sibTransId="{B94135F9-3E47-49BC-B26B-E2881ABA9757}"/>
    <dgm:cxn modelId="{47599B73-C105-481B-8C7A-6D95DD5AB6C6}" srcId="{329C21DB-F643-4C57-A13A-7E8D1FD3441B}" destId="{4A2E1813-489F-4BFD-A68C-367E16569CD1}" srcOrd="3" destOrd="0" parTransId="{CECC36EA-2706-46FC-A9E1-2D6E427A3ACC}" sibTransId="{BE753754-5A14-491C-9E50-954138955AE9}"/>
    <dgm:cxn modelId="{1F32647D-A81D-4918-857B-DAD1D10C5C89}" type="presOf" srcId="{329C21DB-F643-4C57-A13A-7E8D1FD3441B}" destId="{C8C37F5A-F428-4922-BE4D-AE4EACB93D78}" srcOrd="0" destOrd="0" presId="urn:microsoft.com/office/officeart/2005/8/layout/vList5"/>
    <dgm:cxn modelId="{C6F66481-0C58-4C8D-988B-1D42D14D64C6}" type="presOf" srcId="{A8A4BA6C-31B0-4717-B2A3-F2BA4BD2DA5F}" destId="{C37DE38C-FE37-46F6-81D8-664D2DBAB81C}" srcOrd="0" destOrd="0" presId="urn:microsoft.com/office/officeart/2005/8/layout/vList5"/>
    <dgm:cxn modelId="{01D1EA85-70D2-4823-828E-DB09425051DF}" srcId="{329C21DB-F643-4C57-A13A-7E8D1FD3441B}" destId="{9F4728DA-1D2B-4C13-9099-F4EE66ED29A4}" srcOrd="5" destOrd="0" parTransId="{499CD2D2-980A-4907-976D-954C2A0788BD}" sibTransId="{F1DA1C91-09DA-46C7-B3CD-0663090B7846}"/>
    <dgm:cxn modelId="{4347DB9A-DE0C-4493-8364-8BC8B55859E9}" type="presOf" srcId="{F7447619-FE28-413C-96BD-584974EC8775}" destId="{6665F72A-05B1-481A-AD55-452F6DF95213}" srcOrd="0" destOrd="1" presId="urn:microsoft.com/office/officeart/2005/8/layout/vList5"/>
    <dgm:cxn modelId="{01411C9D-1FE7-45D4-99B0-498E544E0AC1}" srcId="{C8C7CEDD-79A0-45DC-881A-58724DFB315B}" destId="{A82E5DE1-EEC4-47C7-88CC-88640CC1CC2D}" srcOrd="1" destOrd="0" parTransId="{C0C8B0D8-5C84-4433-A413-B57E5B9E1281}" sibTransId="{F8DC22B5-CD7B-4BEA-BB45-BF1D741CFCB4}"/>
    <dgm:cxn modelId="{03DA82D4-AC48-4855-9184-85DB2E440147}" type="presOf" srcId="{1DBF9ABF-2910-402E-A979-5A5454CC3A35}" destId="{F9CBE565-02ED-4BEB-BC9F-47BFC257F73B}" srcOrd="0" destOrd="1" presId="urn:microsoft.com/office/officeart/2005/8/layout/vList5"/>
    <dgm:cxn modelId="{04026ADC-F1ED-4837-A4DA-47D6779C5D22}" srcId="{2FC3C246-372E-4763-8CCC-59A36DFEDF68}" destId="{1DBF9ABF-2910-402E-A979-5A5454CC3A35}" srcOrd="1" destOrd="0" parTransId="{F76BC4CE-F478-4385-A925-0A9494D025FF}" sibTransId="{AB6B7C02-FC4C-4F7C-A289-E7F0D4743DBC}"/>
    <dgm:cxn modelId="{100784DF-654F-4092-861C-A08499524E30}" type="presOf" srcId="{2FC3C246-372E-4763-8CCC-59A36DFEDF68}" destId="{C0906CA3-F251-4221-8878-C2D101D14BA8}" srcOrd="0" destOrd="0" presId="urn:microsoft.com/office/officeart/2005/8/layout/vList5"/>
    <dgm:cxn modelId="{C4AFC5DF-EE55-4BAC-AA03-07CCB6CAA915}" srcId="{329C21DB-F643-4C57-A13A-7E8D1FD3441B}" destId="{2FC3C246-372E-4763-8CCC-59A36DFEDF68}" srcOrd="1" destOrd="0" parTransId="{829FF541-3B5A-455F-B440-79A516B00A5B}" sibTransId="{C5E7D181-05D6-4E95-974A-0BECDF950A66}"/>
    <dgm:cxn modelId="{AEB468E2-BD20-42E7-AE24-0BCBAB111BF3}" srcId="{80A6F2CE-70CF-49F1-B2BA-2549A64B2B24}" destId="{DB4A5F71-1BB9-4C22-8B0E-8FC0F52C6F3E}" srcOrd="0" destOrd="0" parTransId="{22368EB0-167D-4B22-AD6C-5744BA65252C}" sibTransId="{F9A8004F-6279-47C4-9903-D991D1592931}"/>
    <dgm:cxn modelId="{5930A3EA-2C42-4B22-915A-B0CEDC14585E}" srcId="{9F4728DA-1D2B-4C13-9099-F4EE66ED29A4}" destId="{1B48D5AB-339D-4B35-AF8C-9EACFCE6F5CE}" srcOrd="0" destOrd="0" parTransId="{26E65310-2BD9-4803-A9B3-4FB4A891B045}" sibTransId="{CD4B1B77-D654-4499-A620-F7D91DFE6D66}"/>
    <dgm:cxn modelId="{C90849F4-575B-43FB-BBFE-009A1918E906}" srcId="{329C21DB-F643-4C57-A13A-7E8D1FD3441B}" destId="{C8C7CEDD-79A0-45DC-881A-58724DFB315B}" srcOrd="4" destOrd="0" parTransId="{107192C8-BA09-48F0-89EB-F317777477E5}" sibTransId="{E06BAAD0-B7FE-439A-9861-798688A2501E}"/>
    <dgm:cxn modelId="{39EBECF9-AC5B-4D51-A337-0FDC57D303B3}" type="presOf" srcId="{80A6F2CE-70CF-49F1-B2BA-2549A64B2B24}" destId="{397AEF98-CCA7-45A7-9A8B-44BF10987465}" srcOrd="0" destOrd="0" presId="urn:microsoft.com/office/officeart/2005/8/layout/vList5"/>
    <dgm:cxn modelId="{BAF08DFD-B3E9-4B89-A442-68A951ACFE95}" type="presOf" srcId="{C8C7CEDD-79A0-45DC-881A-58724DFB315B}" destId="{2714966E-79E6-428A-8266-A01EAF3EFB60}" srcOrd="0" destOrd="0" presId="urn:microsoft.com/office/officeart/2005/8/layout/vList5"/>
    <dgm:cxn modelId="{A7018EFE-6634-447B-AC0F-99CED85AA58D}" type="presOf" srcId="{ECC44B9F-F32E-4051-8464-02876FDB605F}" destId="{2C0A7D09-8B09-4D40-AEEB-08D34795CC48}" srcOrd="0" destOrd="1" presId="urn:microsoft.com/office/officeart/2005/8/layout/vList5"/>
    <dgm:cxn modelId="{2698DF84-9CB1-4BA3-936C-29BA93CEC536}" type="presParOf" srcId="{C8C37F5A-F428-4922-BE4D-AE4EACB93D78}" destId="{C805B0A9-EEE4-40BC-BEDF-F3330B1CA909}" srcOrd="0" destOrd="0" presId="urn:microsoft.com/office/officeart/2005/8/layout/vList5"/>
    <dgm:cxn modelId="{4B65DFD2-7AC6-41DC-9C2D-861DDFD634F5}" type="presParOf" srcId="{C805B0A9-EEE4-40BC-BEDF-F3330B1CA909}" destId="{085ECED0-CC55-4F53-B403-2744C7D556D1}" srcOrd="0" destOrd="0" presId="urn:microsoft.com/office/officeart/2005/8/layout/vList5"/>
    <dgm:cxn modelId="{A9C94120-4AE7-4134-A162-88AD2A7ABEB0}" type="presParOf" srcId="{C805B0A9-EEE4-40BC-BEDF-F3330B1CA909}" destId="{C37DE38C-FE37-46F6-81D8-664D2DBAB81C}" srcOrd="1" destOrd="0" presId="urn:microsoft.com/office/officeart/2005/8/layout/vList5"/>
    <dgm:cxn modelId="{EF0A7A81-5945-4A00-8A02-07F7E1F4DAE4}" type="presParOf" srcId="{C8C37F5A-F428-4922-BE4D-AE4EACB93D78}" destId="{979FDA46-E722-482B-AE44-7E9F7AB511E4}" srcOrd="1" destOrd="0" presId="urn:microsoft.com/office/officeart/2005/8/layout/vList5"/>
    <dgm:cxn modelId="{1D5C4872-8BA5-4539-90EC-5EF2D0A44DB7}" type="presParOf" srcId="{C8C37F5A-F428-4922-BE4D-AE4EACB93D78}" destId="{553D1B50-4319-40C9-B405-1A1B08EF4983}" srcOrd="2" destOrd="0" presId="urn:microsoft.com/office/officeart/2005/8/layout/vList5"/>
    <dgm:cxn modelId="{43845E14-C823-47EB-BBF7-9AF4346DB45E}" type="presParOf" srcId="{553D1B50-4319-40C9-B405-1A1B08EF4983}" destId="{C0906CA3-F251-4221-8878-C2D101D14BA8}" srcOrd="0" destOrd="0" presId="urn:microsoft.com/office/officeart/2005/8/layout/vList5"/>
    <dgm:cxn modelId="{885D8816-2239-4973-A853-CFE925D9B469}" type="presParOf" srcId="{553D1B50-4319-40C9-B405-1A1B08EF4983}" destId="{F9CBE565-02ED-4BEB-BC9F-47BFC257F73B}" srcOrd="1" destOrd="0" presId="urn:microsoft.com/office/officeart/2005/8/layout/vList5"/>
    <dgm:cxn modelId="{A0B0BDB2-8B03-4B9D-8B94-F351348FE4C1}" type="presParOf" srcId="{C8C37F5A-F428-4922-BE4D-AE4EACB93D78}" destId="{06E4EA8A-8504-4461-B14C-155342F93D6C}" srcOrd="3" destOrd="0" presId="urn:microsoft.com/office/officeart/2005/8/layout/vList5"/>
    <dgm:cxn modelId="{8FD25F17-A55A-4486-A1E1-37DB060E7635}" type="presParOf" srcId="{C8C37F5A-F428-4922-BE4D-AE4EACB93D78}" destId="{80BB7A97-C15B-445C-81A5-50013A22C521}" srcOrd="4" destOrd="0" presId="urn:microsoft.com/office/officeart/2005/8/layout/vList5"/>
    <dgm:cxn modelId="{29D1A8F5-1B2A-4DA4-A810-3837A45E8080}" type="presParOf" srcId="{80BB7A97-C15B-445C-81A5-50013A22C521}" destId="{397AEF98-CCA7-45A7-9A8B-44BF10987465}" srcOrd="0" destOrd="0" presId="urn:microsoft.com/office/officeart/2005/8/layout/vList5"/>
    <dgm:cxn modelId="{0324C142-02B4-48C3-BC53-80D47EE2A282}" type="presParOf" srcId="{80BB7A97-C15B-445C-81A5-50013A22C521}" destId="{7A768757-39E3-441D-AD73-6F292976DDC6}" srcOrd="1" destOrd="0" presId="urn:microsoft.com/office/officeart/2005/8/layout/vList5"/>
    <dgm:cxn modelId="{040874CA-2C82-4CEE-8A94-AFF4DD135894}" type="presParOf" srcId="{C8C37F5A-F428-4922-BE4D-AE4EACB93D78}" destId="{C8FF667C-9434-4BAC-8D76-4F42BC1CBD1B}" srcOrd="5" destOrd="0" presId="urn:microsoft.com/office/officeart/2005/8/layout/vList5"/>
    <dgm:cxn modelId="{AAD814AE-897C-4ABC-BBBB-BF3CC8180E30}" type="presParOf" srcId="{C8C37F5A-F428-4922-BE4D-AE4EACB93D78}" destId="{D28C4B9F-AAD7-45A4-A84C-6B1B95D921F3}" srcOrd="6" destOrd="0" presId="urn:microsoft.com/office/officeart/2005/8/layout/vList5"/>
    <dgm:cxn modelId="{F0A4DF35-036B-4E66-8BAA-00CA83B7EFC7}" type="presParOf" srcId="{D28C4B9F-AAD7-45A4-A84C-6B1B95D921F3}" destId="{974A7C57-9066-4C84-895E-39A41E7850C0}" srcOrd="0" destOrd="0" presId="urn:microsoft.com/office/officeart/2005/8/layout/vList5"/>
    <dgm:cxn modelId="{A32FB6DF-9513-41E8-B04B-E47A60881C87}" type="presParOf" srcId="{D28C4B9F-AAD7-45A4-A84C-6B1B95D921F3}" destId="{6665F72A-05B1-481A-AD55-452F6DF95213}" srcOrd="1" destOrd="0" presId="urn:microsoft.com/office/officeart/2005/8/layout/vList5"/>
    <dgm:cxn modelId="{E673A2A3-5152-403C-B7FF-B5A5675EB4A3}" type="presParOf" srcId="{C8C37F5A-F428-4922-BE4D-AE4EACB93D78}" destId="{6DE73E95-10D8-42CD-ACE7-60E65E99CA26}" srcOrd="7" destOrd="0" presId="urn:microsoft.com/office/officeart/2005/8/layout/vList5"/>
    <dgm:cxn modelId="{5A1270E7-ABC5-4D56-A7AA-757F999FFEF5}" type="presParOf" srcId="{C8C37F5A-F428-4922-BE4D-AE4EACB93D78}" destId="{087E8C11-9C99-4B74-9018-3F2420C841DF}" srcOrd="8" destOrd="0" presId="urn:microsoft.com/office/officeart/2005/8/layout/vList5"/>
    <dgm:cxn modelId="{35DBEC94-88F0-496A-A196-6B5D79B01D10}" type="presParOf" srcId="{087E8C11-9C99-4B74-9018-3F2420C841DF}" destId="{2714966E-79E6-428A-8266-A01EAF3EFB60}" srcOrd="0" destOrd="0" presId="urn:microsoft.com/office/officeart/2005/8/layout/vList5"/>
    <dgm:cxn modelId="{977A1DE5-3D29-43AF-B9FC-75E2177C0CE5}" type="presParOf" srcId="{087E8C11-9C99-4B74-9018-3F2420C841DF}" destId="{1260A562-3A50-46E8-95F6-D234F010448A}" srcOrd="1" destOrd="0" presId="urn:microsoft.com/office/officeart/2005/8/layout/vList5"/>
    <dgm:cxn modelId="{6669C731-C987-4D97-AD07-6717D66E0804}" type="presParOf" srcId="{C8C37F5A-F428-4922-BE4D-AE4EACB93D78}" destId="{1A281FFE-0EEF-4062-BBED-79818D75C7BE}" srcOrd="9" destOrd="0" presId="urn:microsoft.com/office/officeart/2005/8/layout/vList5"/>
    <dgm:cxn modelId="{6A27CDA2-CB1F-4E11-B5B3-8B0341F1F474}" type="presParOf" srcId="{C8C37F5A-F428-4922-BE4D-AE4EACB93D78}" destId="{ED21E03D-2DC2-4CA4-97CA-ACFB3E7A3CE1}" srcOrd="10" destOrd="0" presId="urn:microsoft.com/office/officeart/2005/8/layout/vList5"/>
    <dgm:cxn modelId="{A4835FD3-04F6-4A99-B6D5-D1EBD9B02003}" type="presParOf" srcId="{ED21E03D-2DC2-4CA4-97CA-ACFB3E7A3CE1}" destId="{34120B3C-F5BC-4942-9D18-9A05DD5CA963}" srcOrd="0" destOrd="0" presId="urn:microsoft.com/office/officeart/2005/8/layout/vList5"/>
    <dgm:cxn modelId="{F51FD901-BD30-4272-AD3B-0797773CEDFE}" type="presParOf" srcId="{ED21E03D-2DC2-4CA4-97CA-ACFB3E7A3CE1}" destId="{2C0A7D09-8B09-4D40-AEEB-08D34795CC4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66F99-E243-4B24-BA86-0192ACA07F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B95F7A1-7D60-464B-8094-8E81EB6D3D2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CLEANING</a:t>
          </a:r>
          <a:endParaRPr lang="en-US"/>
        </a:p>
      </dgm:t>
    </dgm:pt>
    <dgm:pt modelId="{28A99580-36FB-44B3-8D3E-754C4E83F628}" type="parTrans" cxnId="{AE388C96-E5FA-4ED4-A61F-7DAF46CB4BB4}">
      <dgm:prSet/>
      <dgm:spPr/>
      <dgm:t>
        <a:bodyPr/>
        <a:lstStyle/>
        <a:p>
          <a:endParaRPr lang="en-US"/>
        </a:p>
      </dgm:t>
    </dgm:pt>
    <dgm:pt modelId="{288625D7-1328-439F-AB2A-7118EF9E57F9}" type="sibTrans" cxnId="{AE388C96-E5FA-4ED4-A61F-7DAF46CB4BB4}">
      <dgm:prSet/>
      <dgm:spPr/>
      <dgm:t>
        <a:bodyPr/>
        <a:lstStyle/>
        <a:p>
          <a:endParaRPr lang="en-US"/>
        </a:p>
      </dgm:t>
    </dgm:pt>
    <dgm:pt modelId="{2A683865-3D12-44EE-890A-4CFC7B9A029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PREPERATION</a:t>
          </a:r>
          <a:endParaRPr lang="en-US"/>
        </a:p>
      </dgm:t>
    </dgm:pt>
    <dgm:pt modelId="{7043F341-6627-4B0A-A450-A5588AFB2B7F}" type="parTrans" cxnId="{53EF402D-7E18-40C4-B6A9-6AF28C02F928}">
      <dgm:prSet/>
      <dgm:spPr/>
      <dgm:t>
        <a:bodyPr/>
        <a:lstStyle/>
        <a:p>
          <a:endParaRPr lang="en-US"/>
        </a:p>
      </dgm:t>
    </dgm:pt>
    <dgm:pt modelId="{E6822040-56C2-4AF5-91F0-FC0D676E2B0F}" type="sibTrans" cxnId="{53EF402D-7E18-40C4-B6A9-6AF28C02F928}">
      <dgm:prSet/>
      <dgm:spPr/>
      <dgm:t>
        <a:bodyPr/>
        <a:lstStyle/>
        <a:p>
          <a:endParaRPr lang="en-US"/>
        </a:p>
      </dgm:t>
    </dgm:pt>
    <dgm:pt modelId="{4B8D6853-4929-4E30-9DB9-443F3EF391E4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FEATURE ENGINEERING</a:t>
          </a:r>
          <a:endParaRPr lang="en-US"/>
        </a:p>
      </dgm:t>
    </dgm:pt>
    <dgm:pt modelId="{88AC8D41-FC01-49FB-9BDA-B247587325FB}" type="parTrans" cxnId="{4C4C5E43-1CD0-4691-9EBF-8407B0FC4D68}">
      <dgm:prSet/>
      <dgm:spPr/>
      <dgm:t>
        <a:bodyPr/>
        <a:lstStyle/>
        <a:p>
          <a:endParaRPr lang="en-US"/>
        </a:p>
      </dgm:t>
    </dgm:pt>
    <dgm:pt modelId="{7DCBDD97-3781-4D1B-A7D5-1BE62C03D955}" type="sibTrans" cxnId="{4C4C5E43-1CD0-4691-9EBF-8407B0FC4D68}">
      <dgm:prSet/>
      <dgm:spPr/>
      <dgm:t>
        <a:bodyPr/>
        <a:lstStyle/>
        <a:p>
          <a:endParaRPr lang="en-US"/>
        </a:p>
      </dgm:t>
    </dgm:pt>
    <dgm:pt modelId="{AA10464C-4A55-4183-A620-EB4D56D0C811}" type="pres">
      <dgm:prSet presAssocID="{2DA66F99-E243-4B24-BA86-0192ACA07FA7}" presName="root" presStyleCnt="0">
        <dgm:presLayoutVars>
          <dgm:dir/>
          <dgm:resizeHandles val="exact"/>
        </dgm:presLayoutVars>
      </dgm:prSet>
      <dgm:spPr/>
    </dgm:pt>
    <dgm:pt modelId="{A604C9BE-3476-44BD-9228-B28BE385DC21}" type="pres">
      <dgm:prSet presAssocID="{3B95F7A1-7D60-464B-8094-8E81EB6D3D2D}" presName="compNode" presStyleCnt="0"/>
      <dgm:spPr/>
    </dgm:pt>
    <dgm:pt modelId="{ABBD3021-D3F9-4F67-B785-E360A04B85BE}" type="pres">
      <dgm:prSet presAssocID="{3B95F7A1-7D60-464B-8094-8E81EB6D3D2D}" presName="bgRect" presStyleLbl="bgShp" presStyleIdx="0" presStyleCnt="3"/>
      <dgm:spPr/>
    </dgm:pt>
    <dgm:pt modelId="{D21D7ADB-A87E-4C1E-9E69-F991D8B2B931}" type="pres">
      <dgm:prSet presAssocID="{3B95F7A1-7D60-464B-8094-8E81EB6D3D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5F88D2B-7A52-4852-8FCF-E19928BCA604}" type="pres">
      <dgm:prSet presAssocID="{3B95F7A1-7D60-464B-8094-8E81EB6D3D2D}" presName="spaceRect" presStyleCnt="0"/>
      <dgm:spPr/>
    </dgm:pt>
    <dgm:pt modelId="{2F723CF1-8F03-4959-AD25-22A1AB8DD5D9}" type="pres">
      <dgm:prSet presAssocID="{3B95F7A1-7D60-464B-8094-8E81EB6D3D2D}" presName="parTx" presStyleLbl="revTx" presStyleIdx="0" presStyleCnt="3">
        <dgm:presLayoutVars>
          <dgm:chMax val="0"/>
          <dgm:chPref val="0"/>
        </dgm:presLayoutVars>
      </dgm:prSet>
      <dgm:spPr/>
    </dgm:pt>
    <dgm:pt modelId="{CDE68D56-F628-40E0-A56A-DA43DC7ECFE3}" type="pres">
      <dgm:prSet presAssocID="{288625D7-1328-439F-AB2A-7118EF9E57F9}" presName="sibTrans" presStyleCnt="0"/>
      <dgm:spPr/>
    </dgm:pt>
    <dgm:pt modelId="{3B58109B-7785-4D5C-82EA-0E3071061F5D}" type="pres">
      <dgm:prSet presAssocID="{2A683865-3D12-44EE-890A-4CFC7B9A0291}" presName="compNode" presStyleCnt="0"/>
      <dgm:spPr/>
    </dgm:pt>
    <dgm:pt modelId="{246BDBB2-776E-4844-9D52-8BF48AB44465}" type="pres">
      <dgm:prSet presAssocID="{2A683865-3D12-44EE-890A-4CFC7B9A0291}" presName="bgRect" presStyleLbl="bgShp" presStyleIdx="1" presStyleCnt="3"/>
      <dgm:spPr/>
    </dgm:pt>
    <dgm:pt modelId="{AFBAFCA0-0A25-4313-8ABB-3707A1AAACC1}" type="pres">
      <dgm:prSet presAssocID="{2A683865-3D12-44EE-890A-4CFC7B9A02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6B6629F-C13D-4D65-AA67-34E6B14E7990}" type="pres">
      <dgm:prSet presAssocID="{2A683865-3D12-44EE-890A-4CFC7B9A0291}" presName="spaceRect" presStyleCnt="0"/>
      <dgm:spPr/>
    </dgm:pt>
    <dgm:pt modelId="{ADFE42CC-DC2B-4AFD-8403-363A6236AA7E}" type="pres">
      <dgm:prSet presAssocID="{2A683865-3D12-44EE-890A-4CFC7B9A0291}" presName="parTx" presStyleLbl="revTx" presStyleIdx="1" presStyleCnt="3">
        <dgm:presLayoutVars>
          <dgm:chMax val="0"/>
          <dgm:chPref val="0"/>
        </dgm:presLayoutVars>
      </dgm:prSet>
      <dgm:spPr/>
    </dgm:pt>
    <dgm:pt modelId="{24D4F407-AF14-4D6D-9A32-13E51CE9BFC7}" type="pres">
      <dgm:prSet presAssocID="{E6822040-56C2-4AF5-91F0-FC0D676E2B0F}" presName="sibTrans" presStyleCnt="0"/>
      <dgm:spPr/>
    </dgm:pt>
    <dgm:pt modelId="{C7C5C3E9-A31D-4BCF-9ADC-F8C890DF8B16}" type="pres">
      <dgm:prSet presAssocID="{4B8D6853-4929-4E30-9DB9-443F3EF391E4}" presName="compNode" presStyleCnt="0"/>
      <dgm:spPr/>
    </dgm:pt>
    <dgm:pt modelId="{853CBA1E-EF95-4F4E-9B36-692CA3C83721}" type="pres">
      <dgm:prSet presAssocID="{4B8D6853-4929-4E30-9DB9-443F3EF391E4}" presName="bgRect" presStyleLbl="bgShp" presStyleIdx="2" presStyleCnt="3"/>
      <dgm:spPr/>
    </dgm:pt>
    <dgm:pt modelId="{9182ADD4-3D05-47B6-AE96-1E2F4E026621}" type="pres">
      <dgm:prSet presAssocID="{4B8D6853-4929-4E30-9DB9-443F3EF391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88972F6A-CC14-4552-B708-1FB4543F841A}" type="pres">
      <dgm:prSet presAssocID="{4B8D6853-4929-4E30-9DB9-443F3EF391E4}" presName="spaceRect" presStyleCnt="0"/>
      <dgm:spPr/>
    </dgm:pt>
    <dgm:pt modelId="{B44DBEDA-A4D1-4931-B4F9-009699D47382}" type="pres">
      <dgm:prSet presAssocID="{4B8D6853-4929-4E30-9DB9-443F3EF391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EF402D-7E18-40C4-B6A9-6AF28C02F928}" srcId="{2DA66F99-E243-4B24-BA86-0192ACA07FA7}" destId="{2A683865-3D12-44EE-890A-4CFC7B9A0291}" srcOrd="1" destOrd="0" parTransId="{7043F341-6627-4B0A-A450-A5588AFB2B7F}" sibTransId="{E6822040-56C2-4AF5-91F0-FC0D676E2B0F}"/>
    <dgm:cxn modelId="{9A0B5B5B-AF14-42D2-A097-26230DC7359D}" type="presOf" srcId="{2A683865-3D12-44EE-890A-4CFC7B9A0291}" destId="{ADFE42CC-DC2B-4AFD-8403-363A6236AA7E}" srcOrd="0" destOrd="0" presId="urn:microsoft.com/office/officeart/2018/2/layout/IconVerticalSolidList"/>
    <dgm:cxn modelId="{ECD0A65B-C33E-4925-8FF6-611832DE5A22}" type="presOf" srcId="{4B8D6853-4929-4E30-9DB9-443F3EF391E4}" destId="{B44DBEDA-A4D1-4931-B4F9-009699D47382}" srcOrd="0" destOrd="0" presId="urn:microsoft.com/office/officeart/2018/2/layout/IconVerticalSolidList"/>
    <dgm:cxn modelId="{4C4C5E43-1CD0-4691-9EBF-8407B0FC4D68}" srcId="{2DA66F99-E243-4B24-BA86-0192ACA07FA7}" destId="{4B8D6853-4929-4E30-9DB9-443F3EF391E4}" srcOrd="2" destOrd="0" parTransId="{88AC8D41-FC01-49FB-9BDA-B247587325FB}" sibTransId="{7DCBDD97-3781-4D1B-A7D5-1BE62C03D955}"/>
    <dgm:cxn modelId="{1A3F9247-37A2-4641-AA56-99F756309B20}" type="presOf" srcId="{2DA66F99-E243-4B24-BA86-0192ACA07FA7}" destId="{AA10464C-4A55-4183-A620-EB4D56D0C811}" srcOrd="0" destOrd="0" presId="urn:microsoft.com/office/officeart/2018/2/layout/IconVerticalSolidList"/>
    <dgm:cxn modelId="{AE388C96-E5FA-4ED4-A61F-7DAF46CB4BB4}" srcId="{2DA66F99-E243-4B24-BA86-0192ACA07FA7}" destId="{3B95F7A1-7D60-464B-8094-8E81EB6D3D2D}" srcOrd="0" destOrd="0" parTransId="{28A99580-36FB-44B3-8D3E-754C4E83F628}" sibTransId="{288625D7-1328-439F-AB2A-7118EF9E57F9}"/>
    <dgm:cxn modelId="{5DD670F2-8534-4DE5-AC4A-F41CAA33D6C9}" type="presOf" srcId="{3B95F7A1-7D60-464B-8094-8E81EB6D3D2D}" destId="{2F723CF1-8F03-4959-AD25-22A1AB8DD5D9}" srcOrd="0" destOrd="0" presId="urn:microsoft.com/office/officeart/2018/2/layout/IconVerticalSolidList"/>
    <dgm:cxn modelId="{06F3A5B7-1941-4FD3-B2A1-F26221B66CAA}" type="presParOf" srcId="{AA10464C-4A55-4183-A620-EB4D56D0C811}" destId="{A604C9BE-3476-44BD-9228-B28BE385DC21}" srcOrd="0" destOrd="0" presId="urn:microsoft.com/office/officeart/2018/2/layout/IconVerticalSolidList"/>
    <dgm:cxn modelId="{A789F95F-7B0F-4147-89AC-B8E1708AB7B1}" type="presParOf" srcId="{A604C9BE-3476-44BD-9228-B28BE385DC21}" destId="{ABBD3021-D3F9-4F67-B785-E360A04B85BE}" srcOrd="0" destOrd="0" presId="urn:microsoft.com/office/officeart/2018/2/layout/IconVerticalSolidList"/>
    <dgm:cxn modelId="{99D803D1-E09B-4D52-AF83-8C72487D5545}" type="presParOf" srcId="{A604C9BE-3476-44BD-9228-B28BE385DC21}" destId="{D21D7ADB-A87E-4C1E-9E69-F991D8B2B931}" srcOrd="1" destOrd="0" presId="urn:microsoft.com/office/officeart/2018/2/layout/IconVerticalSolidList"/>
    <dgm:cxn modelId="{0F175928-DEC3-4253-A19B-375D8A0E42C9}" type="presParOf" srcId="{A604C9BE-3476-44BD-9228-B28BE385DC21}" destId="{55F88D2B-7A52-4852-8FCF-E19928BCA604}" srcOrd="2" destOrd="0" presId="urn:microsoft.com/office/officeart/2018/2/layout/IconVerticalSolidList"/>
    <dgm:cxn modelId="{FD381911-E31A-455D-831D-CCA2628206AE}" type="presParOf" srcId="{A604C9BE-3476-44BD-9228-B28BE385DC21}" destId="{2F723CF1-8F03-4959-AD25-22A1AB8DD5D9}" srcOrd="3" destOrd="0" presId="urn:microsoft.com/office/officeart/2018/2/layout/IconVerticalSolidList"/>
    <dgm:cxn modelId="{57759093-439F-4C00-8AD8-DE0B09C335BF}" type="presParOf" srcId="{AA10464C-4A55-4183-A620-EB4D56D0C811}" destId="{CDE68D56-F628-40E0-A56A-DA43DC7ECFE3}" srcOrd="1" destOrd="0" presId="urn:microsoft.com/office/officeart/2018/2/layout/IconVerticalSolidList"/>
    <dgm:cxn modelId="{9B74706E-4B8A-4AFF-BCC8-050B9B3274BB}" type="presParOf" srcId="{AA10464C-4A55-4183-A620-EB4D56D0C811}" destId="{3B58109B-7785-4D5C-82EA-0E3071061F5D}" srcOrd="2" destOrd="0" presId="urn:microsoft.com/office/officeart/2018/2/layout/IconVerticalSolidList"/>
    <dgm:cxn modelId="{6B2A5AD5-CB4A-4EBA-9244-FD7585FDA3DA}" type="presParOf" srcId="{3B58109B-7785-4D5C-82EA-0E3071061F5D}" destId="{246BDBB2-776E-4844-9D52-8BF48AB44465}" srcOrd="0" destOrd="0" presId="urn:microsoft.com/office/officeart/2018/2/layout/IconVerticalSolidList"/>
    <dgm:cxn modelId="{83C66AF2-4A4C-491D-A9CC-19B73962225A}" type="presParOf" srcId="{3B58109B-7785-4D5C-82EA-0E3071061F5D}" destId="{AFBAFCA0-0A25-4313-8ABB-3707A1AAACC1}" srcOrd="1" destOrd="0" presId="urn:microsoft.com/office/officeart/2018/2/layout/IconVerticalSolidList"/>
    <dgm:cxn modelId="{7B70A3D3-DEEA-453C-B703-89CB11AAB164}" type="presParOf" srcId="{3B58109B-7785-4D5C-82EA-0E3071061F5D}" destId="{96B6629F-C13D-4D65-AA67-34E6B14E7990}" srcOrd="2" destOrd="0" presId="urn:microsoft.com/office/officeart/2018/2/layout/IconVerticalSolidList"/>
    <dgm:cxn modelId="{D911A244-BE81-408A-AFDA-53B251FC8502}" type="presParOf" srcId="{3B58109B-7785-4D5C-82EA-0E3071061F5D}" destId="{ADFE42CC-DC2B-4AFD-8403-363A6236AA7E}" srcOrd="3" destOrd="0" presId="urn:microsoft.com/office/officeart/2018/2/layout/IconVerticalSolidList"/>
    <dgm:cxn modelId="{915C6BDE-3AF5-4E38-89D3-83B0FCF79936}" type="presParOf" srcId="{AA10464C-4A55-4183-A620-EB4D56D0C811}" destId="{24D4F407-AF14-4D6D-9A32-13E51CE9BFC7}" srcOrd="3" destOrd="0" presId="urn:microsoft.com/office/officeart/2018/2/layout/IconVerticalSolidList"/>
    <dgm:cxn modelId="{4E32D387-C97B-4EC3-AD7C-712627686D2D}" type="presParOf" srcId="{AA10464C-4A55-4183-A620-EB4D56D0C811}" destId="{C7C5C3E9-A31D-4BCF-9ADC-F8C890DF8B16}" srcOrd="4" destOrd="0" presId="urn:microsoft.com/office/officeart/2018/2/layout/IconVerticalSolidList"/>
    <dgm:cxn modelId="{3170750C-10B1-4164-9185-292C83476D81}" type="presParOf" srcId="{C7C5C3E9-A31D-4BCF-9ADC-F8C890DF8B16}" destId="{853CBA1E-EF95-4F4E-9B36-692CA3C83721}" srcOrd="0" destOrd="0" presId="urn:microsoft.com/office/officeart/2018/2/layout/IconVerticalSolidList"/>
    <dgm:cxn modelId="{BFF5B4DF-54EB-4E21-AFF6-39114BEF459F}" type="presParOf" srcId="{C7C5C3E9-A31D-4BCF-9ADC-F8C890DF8B16}" destId="{9182ADD4-3D05-47B6-AE96-1E2F4E026621}" srcOrd="1" destOrd="0" presId="urn:microsoft.com/office/officeart/2018/2/layout/IconVerticalSolidList"/>
    <dgm:cxn modelId="{507427F1-5FEC-4EE5-A7BB-AD7A1658E83F}" type="presParOf" srcId="{C7C5C3E9-A31D-4BCF-9ADC-F8C890DF8B16}" destId="{88972F6A-CC14-4552-B708-1FB4543F841A}" srcOrd="2" destOrd="0" presId="urn:microsoft.com/office/officeart/2018/2/layout/IconVerticalSolidList"/>
    <dgm:cxn modelId="{F7F7282D-7569-43DD-ACFE-750FD28A30DA}" type="presParOf" srcId="{C7C5C3E9-A31D-4BCF-9ADC-F8C890DF8B16}" destId="{B44DBEDA-A4D1-4931-B4F9-009699D473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37BBD-18F1-4120-84C8-29021E5A0F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378331-9565-4DBA-A528-59BDB49B0AFB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ALTRYX</a:t>
          </a:r>
          <a:endParaRPr lang="en-US"/>
        </a:p>
      </dgm:t>
    </dgm:pt>
    <dgm:pt modelId="{9EAA005B-E6F2-489B-B4C8-D2B44EBAAC00}" type="parTrans" cxnId="{E80B3650-06EF-46CE-A763-41D2B1374000}">
      <dgm:prSet/>
      <dgm:spPr/>
      <dgm:t>
        <a:bodyPr/>
        <a:lstStyle/>
        <a:p>
          <a:endParaRPr lang="en-US"/>
        </a:p>
      </dgm:t>
    </dgm:pt>
    <dgm:pt modelId="{80A3BAAB-E6CE-45B1-8F36-93D36380C658}" type="sibTrans" cxnId="{E80B3650-06EF-46CE-A763-41D2B1374000}">
      <dgm:prSet/>
      <dgm:spPr/>
      <dgm:t>
        <a:bodyPr/>
        <a:lstStyle/>
        <a:p>
          <a:endParaRPr lang="en-US"/>
        </a:p>
      </dgm:t>
    </dgm:pt>
    <dgm:pt modelId="{5372D53F-59DB-4CC6-BDA2-389AE625389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Cloud Native has limited functionalities</a:t>
          </a:r>
          <a:endParaRPr lang="en-US"/>
        </a:p>
      </dgm:t>
    </dgm:pt>
    <dgm:pt modelId="{4A78F97B-82F4-4A00-8C5D-78AF6B157369}" type="parTrans" cxnId="{0A393D6B-7BC4-4233-B961-36E578BC4A47}">
      <dgm:prSet/>
      <dgm:spPr/>
      <dgm:t>
        <a:bodyPr/>
        <a:lstStyle/>
        <a:p>
          <a:endParaRPr lang="en-US"/>
        </a:p>
      </dgm:t>
    </dgm:pt>
    <dgm:pt modelId="{7C6EB709-426E-4E5E-A689-27CB3B7005E9}" type="sibTrans" cxnId="{0A393D6B-7BC4-4233-B961-36E578BC4A47}">
      <dgm:prSet/>
      <dgm:spPr/>
      <dgm:t>
        <a:bodyPr/>
        <a:lstStyle/>
        <a:p>
          <a:endParaRPr lang="en-US"/>
        </a:p>
      </dgm:t>
    </dgm:pt>
    <dgm:pt modelId="{D6BD6EF0-0D86-4D91-8D5E-DFD221A856C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Performance is powerful</a:t>
          </a:r>
          <a:endParaRPr lang="en-US"/>
        </a:p>
      </dgm:t>
    </dgm:pt>
    <dgm:pt modelId="{F9A625FA-2A66-45AC-A536-4252D70FC133}" type="parTrans" cxnId="{6209BA8D-E137-43E0-A59F-076F72D41EDA}">
      <dgm:prSet/>
      <dgm:spPr/>
      <dgm:t>
        <a:bodyPr/>
        <a:lstStyle/>
        <a:p>
          <a:endParaRPr lang="en-US"/>
        </a:p>
      </dgm:t>
    </dgm:pt>
    <dgm:pt modelId="{1C6EB1DB-2C9B-4C6C-85E5-B11EA9D05C8C}" type="sibTrans" cxnId="{6209BA8D-E137-43E0-A59F-076F72D41EDA}">
      <dgm:prSet/>
      <dgm:spPr/>
      <dgm:t>
        <a:bodyPr/>
        <a:lstStyle/>
        <a:p>
          <a:endParaRPr lang="en-US"/>
        </a:p>
      </dgm:t>
    </dgm:pt>
    <dgm:pt modelId="{4C4A3E31-C551-4DE0-A430-B37767E1E0AE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ORANGE</a:t>
          </a:r>
          <a:endParaRPr lang="en-US"/>
        </a:p>
      </dgm:t>
    </dgm:pt>
    <dgm:pt modelId="{AD35530B-776B-4998-A3C7-14BC07685FF6}" type="parTrans" cxnId="{6B53B216-30BD-4D3D-A2D9-7D361228FE18}">
      <dgm:prSet/>
      <dgm:spPr/>
      <dgm:t>
        <a:bodyPr/>
        <a:lstStyle/>
        <a:p>
          <a:endParaRPr lang="en-US"/>
        </a:p>
      </dgm:t>
    </dgm:pt>
    <dgm:pt modelId="{8E954E32-FEE4-4721-B46C-378592C29F61}" type="sibTrans" cxnId="{6B53B216-30BD-4D3D-A2D9-7D361228FE18}">
      <dgm:prSet/>
      <dgm:spPr/>
      <dgm:t>
        <a:bodyPr/>
        <a:lstStyle/>
        <a:p>
          <a:endParaRPr lang="en-US"/>
        </a:p>
      </dgm:t>
    </dgm:pt>
    <dgm:pt modelId="{6EB26E13-CF7B-47E6-A2B5-3196A14D5BD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Very user-friendly</a:t>
          </a:r>
          <a:endParaRPr lang="en-US"/>
        </a:p>
      </dgm:t>
    </dgm:pt>
    <dgm:pt modelId="{35C2DD22-EEF7-4FDA-9B5B-02CB68061E53}" type="parTrans" cxnId="{E936DFDD-9C69-4C70-9C06-1A3AB2C582B3}">
      <dgm:prSet/>
      <dgm:spPr/>
      <dgm:t>
        <a:bodyPr/>
        <a:lstStyle/>
        <a:p>
          <a:endParaRPr lang="en-US"/>
        </a:p>
      </dgm:t>
    </dgm:pt>
    <dgm:pt modelId="{2A16D569-656B-4209-BC8D-7A338EC9022D}" type="sibTrans" cxnId="{E936DFDD-9C69-4C70-9C06-1A3AB2C582B3}">
      <dgm:prSet/>
      <dgm:spPr/>
      <dgm:t>
        <a:bodyPr/>
        <a:lstStyle/>
        <a:p>
          <a:endParaRPr lang="en-US"/>
        </a:p>
      </dgm:t>
    </dgm:pt>
    <dgm:pt modelId="{56024409-3847-4301-8B09-4DAEED0288D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Text mining tool is self- explanatory</a:t>
          </a:r>
        </a:p>
      </dgm:t>
    </dgm:pt>
    <dgm:pt modelId="{80EEB576-CE2B-46BE-B2A2-9FC5E0197B78}" type="parTrans" cxnId="{BC5AAC55-ECB9-4699-BDBA-6B2CC0934EE5}">
      <dgm:prSet/>
      <dgm:spPr/>
    </dgm:pt>
    <dgm:pt modelId="{12DBF44D-6911-40C9-B324-AF091A08A1B2}" type="sibTrans" cxnId="{BC5AAC55-ECB9-4699-BDBA-6B2CC0934EE5}">
      <dgm:prSet/>
      <dgm:spPr/>
    </dgm:pt>
    <dgm:pt modelId="{3A7D5A38-4B0C-4D56-B8EF-3DB28CB625A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Supports various file types, cloud storage</a:t>
          </a:r>
        </a:p>
      </dgm:t>
    </dgm:pt>
    <dgm:pt modelId="{F0A507E7-2806-4ECA-8037-358CB13FDFB6}" type="parTrans" cxnId="{9CF5BAB9-2ACD-43DF-991B-1C1D23FFC114}">
      <dgm:prSet/>
      <dgm:spPr/>
    </dgm:pt>
    <dgm:pt modelId="{E040304C-0D11-406E-945E-FA2DE9F1BD3A}" type="sibTrans" cxnId="{9CF5BAB9-2ACD-43DF-991B-1C1D23FFC114}">
      <dgm:prSet/>
      <dgm:spPr/>
    </dgm:pt>
    <dgm:pt modelId="{048DB734-75AB-42A0-8857-06FFAE39775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Desktop is only limited to Windows</a:t>
          </a:r>
        </a:p>
      </dgm:t>
    </dgm:pt>
    <dgm:pt modelId="{E91D5C34-8DEB-42A9-AAC9-14D0D8329A1E}" type="parTrans" cxnId="{6E7668A8-0788-4BD6-81FD-97CFC16AA2F3}">
      <dgm:prSet/>
      <dgm:spPr/>
    </dgm:pt>
    <dgm:pt modelId="{AA965DA7-CFA9-45D4-A5D6-2179DDC00FE2}" type="sibTrans" cxnId="{6E7668A8-0788-4BD6-81FD-97CFC16AA2F3}">
      <dgm:prSet/>
      <dgm:spPr/>
    </dgm:pt>
    <dgm:pt modelId="{355A49BB-82B9-411D-99CF-46E0F64509F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Pipeline runs every time the system is open</a:t>
          </a:r>
        </a:p>
      </dgm:t>
    </dgm:pt>
    <dgm:pt modelId="{21BEB567-32D5-4043-91CF-BF74EDC6D69B}" type="parTrans" cxnId="{77922568-DE80-443C-949A-A76560680622}">
      <dgm:prSet/>
      <dgm:spPr/>
    </dgm:pt>
    <dgm:pt modelId="{6DD8C34E-77AF-40CF-A61E-AF044D477A4E}" type="sibTrans" cxnId="{77922568-DE80-443C-949A-A76560680622}">
      <dgm:prSet/>
      <dgm:spPr/>
    </dgm:pt>
    <dgm:pt modelId="{D1FE70E7-43D4-4226-BAD7-5633D5AE6A0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Not flexible to file types</a:t>
          </a:r>
        </a:p>
      </dgm:t>
    </dgm:pt>
    <dgm:pt modelId="{D67C7B85-525A-4703-A858-EB88014C6BAC}" type="parTrans" cxnId="{3AD6B1D8-4C44-473A-90F0-4C3FADBB609B}">
      <dgm:prSet/>
      <dgm:spPr/>
    </dgm:pt>
    <dgm:pt modelId="{53478098-86AB-4A97-B858-6758BA892320}" type="sibTrans" cxnId="{3AD6B1D8-4C44-473A-90F0-4C3FADBB609B}">
      <dgm:prSet/>
      <dgm:spPr/>
    </dgm:pt>
    <dgm:pt modelId="{6D6529D0-E57B-4F8F-A1AC-FD44E62A9EE7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EE801E29-5194-4509-A593-01AB2BF12D5D}" type="parTrans" cxnId="{D0E0EF78-C46B-4A76-9825-99047136E814}">
      <dgm:prSet/>
      <dgm:spPr/>
    </dgm:pt>
    <dgm:pt modelId="{73776383-E5AF-4402-8B4F-1AED312619C1}" type="sibTrans" cxnId="{D0E0EF78-C46B-4A76-9825-99047136E814}">
      <dgm:prSet/>
      <dgm:spPr/>
    </dgm:pt>
    <dgm:pt modelId="{402FB396-5B8D-46CD-B04F-B87325C66CFB}" type="pres">
      <dgm:prSet presAssocID="{93437BBD-18F1-4120-84C8-29021E5A0F1B}" presName="Name0" presStyleCnt="0">
        <dgm:presLayoutVars>
          <dgm:dir/>
          <dgm:animLvl val="lvl"/>
          <dgm:resizeHandles val="exact"/>
        </dgm:presLayoutVars>
      </dgm:prSet>
      <dgm:spPr/>
    </dgm:pt>
    <dgm:pt modelId="{25D4B01F-D0EC-4E40-BDD6-F46C60C09E8E}" type="pres">
      <dgm:prSet presAssocID="{51378331-9565-4DBA-A528-59BDB49B0AFB}" presName="composite" presStyleCnt="0"/>
      <dgm:spPr/>
    </dgm:pt>
    <dgm:pt modelId="{A376E8BA-EA8A-470F-AE61-86F845DBE469}" type="pres">
      <dgm:prSet presAssocID="{51378331-9565-4DBA-A528-59BDB49B0AF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50AB00B-3E59-433F-8D71-DD37F3D22ABB}" type="pres">
      <dgm:prSet presAssocID="{51378331-9565-4DBA-A528-59BDB49B0AFB}" presName="desTx" presStyleLbl="alignAccFollowNode1" presStyleIdx="0" presStyleCnt="2">
        <dgm:presLayoutVars>
          <dgm:bulletEnabled val="1"/>
        </dgm:presLayoutVars>
      </dgm:prSet>
      <dgm:spPr/>
    </dgm:pt>
    <dgm:pt modelId="{9596D684-6E06-4F5B-8FA3-2A0F4B98DA75}" type="pres">
      <dgm:prSet presAssocID="{80A3BAAB-E6CE-45B1-8F36-93D36380C658}" presName="space" presStyleCnt="0"/>
      <dgm:spPr/>
    </dgm:pt>
    <dgm:pt modelId="{B602C017-5AE3-466A-8B49-8CD3CB64AEE2}" type="pres">
      <dgm:prSet presAssocID="{4C4A3E31-C551-4DE0-A430-B37767E1E0AE}" presName="composite" presStyleCnt="0"/>
      <dgm:spPr/>
    </dgm:pt>
    <dgm:pt modelId="{C9D61688-0CB6-410D-88AE-76856AEF8541}" type="pres">
      <dgm:prSet presAssocID="{4C4A3E31-C551-4DE0-A430-B37767E1E0A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95C6D2C-F33E-4C47-9D37-18162C88564B}" type="pres">
      <dgm:prSet presAssocID="{4C4A3E31-C551-4DE0-A430-B37767E1E0A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B53B216-30BD-4D3D-A2D9-7D361228FE18}" srcId="{93437BBD-18F1-4120-84C8-29021E5A0F1B}" destId="{4C4A3E31-C551-4DE0-A430-B37767E1E0AE}" srcOrd="1" destOrd="0" parTransId="{AD35530B-776B-4998-A3C7-14BC07685FF6}" sibTransId="{8E954E32-FEE4-4721-B46C-378592C29F61}"/>
    <dgm:cxn modelId="{1076D018-EC2E-43E9-B68E-6825A34DCDBE}" type="presOf" srcId="{355A49BB-82B9-411D-99CF-46E0F64509FF}" destId="{895C6D2C-F33E-4C47-9D37-18162C88564B}" srcOrd="0" destOrd="2" presId="urn:microsoft.com/office/officeart/2005/8/layout/hList1"/>
    <dgm:cxn modelId="{E820A31F-314B-4AE5-8A51-877CF4BEEF85}" type="presOf" srcId="{5372D53F-59DB-4CC6-BDA2-389AE6253891}" destId="{850AB00B-3E59-433F-8D71-DD37F3D22ABB}" srcOrd="0" destOrd="0" presId="urn:microsoft.com/office/officeart/2005/8/layout/hList1"/>
    <dgm:cxn modelId="{412D043B-2B58-4D8F-A7FF-D24D03629A96}" type="presOf" srcId="{4C4A3E31-C551-4DE0-A430-B37767E1E0AE}" destId="{C9D61688-0CB6-410D-88AE-76856AEF8541}" srcOrd="0" destOrd="0" presId="urn:microsoft.com/office/officeart/2005/8/layout/hList1"/>
    <dgm:cxn modelId="{77922568-DE80-443C-949A-A76560680622}" srcId="{4C4A3E31-C551-4DE0-A430-B37767E1E0AE}" destId="{355A49BB-82B9-411D-99CF-46E0F64509FF}" srcOrd="2" destOrd="0" parTransId="{21BEB567-32D5-4043-91CF-BF74EDC6D69B}" sibTransId="{6DD8C34E-77AF-40CF-A61E-AF044D477A4E}"/>
    <dgm:cxn modelId="{0A393D6B-7BC4-4233-B961-36E578BC4A47}" srcId="{51378331-9565-4DBA-A528-59BDB49B0AFB}" destId="{5372D53F-59DB-4CC6-BDA2-389AE6253891}" srcOrd="0" destOrd="0" parTransId="{4A78F97B-82F4-4A00-8C5D-78AF6B157369}" sibTransId="{7C6EB709-426E-4E5E-A689-27CB3B7005E9}"/>
    <dgm:cxn modelId="{7122294C-ED91-4768-B52B-47635C7EC567}" type="presOf" srcId="{048DB734-75AB-42A0-8857-06FFAE397756}" destId="{850AB00B-3E59-433F-8D71-DD37F3D22ABB}" srcOrd="0" destOrd="3" presId="urn:microsoft.com/office/officeart/2005/8/layout/hList1"/>
    <dgm:cxn modelId="{E80B3650-06EF-46CE-A763-41D2B1374000}" srcId="{93437BBD-18F1-4120-84C8-29021E5A0F1B}" destId="{51378331-9565-4DBA-A528-59BDB49B0AFB}" srcOrd="0" destOrd="0" parTransId="{9EAA005B-E6F2-489B-B4C8-D2B44EBAAC00}" sibTransId="{80A3BAAB-E6CE-45B1-8F36-93D36380C658}"/>
    <dgm:cxn modelId="{BC5AAC55-ECB9-4699-BDBA-6B2CC0934EE5}" srcId="{4C4A3E31-C551-4DE0-A430-B37767E1E0AE}" destId="{56024409-3847-4301-8B09-4DAEED0288DE}" srcOrd="1" destOrd="0" parTransId="{80EEB576-CE2B-46BE-B2A2-9FC5E0197B78}" sibTransId="{12DBF44D-6911-40C9-B324-AF091A08A1B2}"/>
    <dgm:cxn modelId="{D0E0EF78-C46B-4A76-9825-99047136E814}" srcId="{4C4A3E31-C551-4DE0-A430-B37767E1E0AE}" destId="{6D6529D0-E57B-4F8F-A1AC-FD44E62A9EE7}" srcOrd="4" destOrd="0" parTransId="{EE801E29-5194-4509-A593-01AB2BF12D5D}" sibTransId="{73776383-E5AF-4402-8B4F-1AED312619C1}"/>
    <dgm:cxn modelId="{9AFEE979-04FF-400F-AA62-B4F506F9BCF6}" type="presOf" srcId="{6D6529D0-E57B-4F8F-A1AC-FD44E62A9EE7}" destId="{895C6D2C-F33E-4C47-9D37-18162C88564B}" srcOrd="0" destOrd="4" presId="urn:microsoft.com/office/officeart/2005/8/layout/hList1"/>
    <dgm:cxn modelId="{6209BA8D-E137-43E0-A59F-076F72D41EDA}" srcId="{51378331-9565-4DBA-A528-59BDB49B0AFB}" destId="{D6BD6EF0-0D86-4D91-8D5E-DFD221A856C1}" srcOrd="1" destOrd="0" parTransId="{F9A625FA-2A66-45AC-A536-4252D70FC133}" sibTransId="{1C6EB1DB-2C9B-4C6C-85E5-B11EA9D05C8C}"/>
    <dgm:cxn modelId="{58B6EDA3-1E05-4F5E-A8EB-1B699D1CDC46}" type="presOf" srcId="{D6BD6EF0-0D86-4D91-8D5E-DFD221A856C1}" destId="{850AB00B-3E59-433F-8D71-DD37F3D22ABB}" srcOrd="0" destOrd="1" presId="urn:microsoft.com/office/officeart/2005/8/layout/hList1"/>
    <dgm:cxn modelId="{6E7668A8-0788-4BD6-81FD-97CFC16AA2F3}" srcId="{51378331-9565-4DBA-A528-59BDB49B0AFB}" destId="{048DB734-75AB-42A0-8857-06FFAE397756}" srcOrd="3" destOrd="0" parTransId="{E91D5C34-8DEB-42A9-AAC9-14D0D8329A1E}" sibTransId="{AA965DA7-CFA9-45D4-A5D6-2179DDC00FE2}"/>
    <dgm:cxn modelId="{A80DCEAD-24AE-4942-9CF0-BF5105126579}" type="presOf" srcId="{6EB26E13-CF7B-47E6-A2B5-3196A14D5BDE}" destId="{895C6D2C-F33E-4C47-9D37-18162C88564B}" srcOrd="0" destOrd="0" presId="urn:microsoft.com/office/officeart/2005/8/layout/hList1"/>
    <dgm:cxn modelId="{E65977B0-38AF-4F4D-AE13-EE840C617D26}" type="presOf" srcId="{3A7D5A38-4B0C-4D56-B8EF-3DB28CB625A9}" destId="{850AB00B-3E59-433F-8D71-DD37F3D22ABB}" srcOrd="0" destOrd="2" presId="urn:microsoft.com/office/officeart/2005/8/layout/hList1"/>
    <dgm:cxn modelId="{BF84CCB8-93E8-40E7-89A6-3EEC045CF809}" type="presOf" srcId="{D1FE70E7-43D4-4226-BAD7-5633D5AE6A07}" destId="{895C6D2C-F33E-4C47-9D37-18162C88564B}" srcOrd="0" destOrd="3" presId="urn:microsoft.com/office/officeart/2005/8/layout/hList1"/>
    <dgm:cxn modelId="{9CF5BAB9-2ACD-43DF-991B-1C1D23FFC114}" srcId="{51378331-9565-4DBA-A528-59BDB49B0AFB}" destId="{3A7D5A38-4B0C-4D56-B8EF-3DB28CB625A9}" srcOrd="2" destOrd="0" parTransId="{F0A507E7-2806-4ECA-8037-358CB13FDFB6}" sibTransId="{E040304C-0D11-406E-945E-FA2DE9F1BD3A}"/>
    <dgm:cxn modelId="{3AD6B1D8-4C44-473A-90F0-4C3FADBB609B}" srcId="{4C4A3E31-C551-4DE0-A430-B37767E1E0AE}" destId="{D1FE70E7-43D4-4226-BAD7-5633D5AE6A07}" srcOrd="3" destOrd="0" parTransId="{D67C7B85-525A-4703-A858-EB88014C6BAC}" sibTransId="{53478098-86AB-4A97-B858-6758BA892320}"/>
    <dgm:cxn modelId="{E936DFDD-9C69-4C70-9C06-1A3AB2C582B3}" srcId="{4C4A3E31-C551-4DE0-A430-B37767E1E0AE}" destId="{6EB26E13-CF7B-47E6-A2B5-3196A14D5BDE}" srcOrd="0" destOrd="0" parTransId="{35C2DD22-EEF7-4FDA-9B5B-02CB68061E53}" sibTransId="{2A16D569-656B-4209-BC8D-7A338EC9022D}"/>
    <dgm:cxn modelId="{CD363CDE-B178-445C-AB60-21561757A5A2}" type="presOf" srcId="{51378331-9565-4DBA-A528-59BDB49B0AFB}" destId="{A376E8BA-EA8A-470F-AE61-86F845DBE469}" srcOrd="0" destOrd="0" presId="urn:microsoft.com/office/officeart/2005/8/layout/hList1"/>
    <dgm:cxn modelId="{AFDD68E0-BA2A-453D-BCA4-D24A579F66CD}" type="presOf" srcId="{56024409-3847-4301-8B09-4DAEED0288DE}" destId="{895C6D2C-F33E-4C47-9D37-18162C88564B}" srcOrd="0" destOrd="1" presId="urn:microsoft.com/office/officeart/2005/8/layout/hList1"/>
    <dgm:cxn modelId="{30F88FE3-C584-499A-8F5D-DEE85E870B5E}" type="presOf" srcId="{93437BBD-18F1-4120-84C8-29021E5A0F1B}" destId="{402FB396-5B8D-46CD-B04F-B87325C66CFB}" srcOrd="0" destOrd="0" presId="urn:microsoft.com/office/officeart/2005/8/layout/hList1"/>
    <dgm:cxn modelId="{0FDE4DA5-1DC2-4579-886B-65614CCF4FAA}" type="presParOf" srcId="{402FB396-5B8D-46CD-B04F-B87325C66CFB}" destId="{25D4B01F-D0EC-4E40-BDD6-F46C60C09E8E}" srcOrd="0" destOrd="0" presId="urn:microsoft.com/office/officeart/2005/8/layout/hList1"/>
    <dgm:cxn modelId="{5E60DAE1-C4D4-41C5-A5D3-F73C5EC24B58}" type="presParOf" srcId="{25D4B01F-D0EC-4E40-BDD6-F46C60C09E8E}" destId="{A376E8BA-EA8A-470F-AE61-86F845DBE469}" srcOrd="0" destOrd="0" presId="urn:microsoft.com/office/officeart/2005/8/layout/hList1"/>
    <dgm:cxn modelId="{AD2EE11F-EA6C-4B30-B33E-B58A0FC94220}" type="presParOf" srcId="{25D4B01F-D0EC-4E40-BDD6-F46C60C09E8E}" destId="{850AB00B-3E59-433F-8D71-DD37F3D22ABB}" srcOrd="1" destOrd="0" presId="urn:microsoft.com/office/officeart/2005/8/layout/hList1"/>
    <dgm:cxn modelId="{A9E18E00-30EA-4184-885F-836659920ED9}" type="presParOf" srcId="{402FB396-5B8D-46CD-B04F-B87325C66CFB}" destId="{9596D684-6E06-4F5B-8FA3-2A0F4B98DA75}" srcOrd="1" destOrd="0" presId="urn:microsoft.com/office/officeart/2005/8/layout/hList1"/>
    <dgm:cxn modelId="{C8309034-271E-407C-A1CC-EE1C0F7ADA25}" type="presParOf" srcId="{402FB396-5B8D-46CD-B04F-B87325C66CFB}" destId="{B602C017-5AE3-466A-8B49-8CD3CB64AEE2}" srcOrd="2" destOrd="0" presId="urn:microsoft.com/office/officeart/2005/8/layout/hList1"/>
    <dgm:cxn modelId="{DBFEECEE-EDF8-42AC-A9F0-BCE4DB20A49E}" type="presParOf" srcId="{B602C017-5AE3-466A-8B49-8CD3CB64AEE2}" destId="{C9D61688-0CB6-410D-88AE-76856AEF8541}" srcOrd="0" destOrd="0" presId="urn:microsoft.com/office/officeart/2005/8/layout/hList1"/>
    <dgm:cxn modelId="{625E9777-3153-431F-8BF0-852E66CE1167}" type="presParOf" srcId="{B602C017-5AE3-466A-8B49-8CD3CB64AEE2}" destId="{895C6D2C-F33E-4C47-9D37-18162C88564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1C0F32-5C66-494A-8447-BC2B627CB6C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849131-E0B5-48FF-AB7B-0DA16D1E81E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STAR over SNOWFLAKE</a:t>
          </a:r>
          <a:endParaRPr lang="en-US"/>
        </a:p>
      </dgm:t>
    </dgm:pt>
    <dgm:pt modelId="{E7EFB9C9-7DC3-447C-8D93-17078CB4357A}" type="parTrans" cxnId="{92A98F23-C7B8-4215-9E3E-85DA5D1A31F3}">
      <dgm:prSet/>
      <dgm:spPr/>
      <dgm:t>
        <a:bodyPr/>
        <a:lstStyle/>
        <a:p>
          <a:endParaRPr lang="en-US"/>
        </a:p>
      </dgm:t>
    </dgm:pt>
    <dgm:pt modelId="{957B02B1-9161-4308-AEB2-73F39AB9CAFB}" type="sibTrans" cxnId="{92A98F23-C7B8-4215-9E3E-85DA5D1A31F3}">
      <dgm:prSet/>
      <dgm:spPr/>
      <dgm:t>
        <a:bodyPr/>
        <a:lstStyle/>
        <a:p>
          <a:endParaRPr lang="en-US"/>
        </a:p>
      </dgm:t>
    </dgm:pt>
    <dgm:pt modelId="{19071BF3-B798-40CF-B277-2B7284EC731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Fact Constellation Requirement </a:t>
          </a:r>
        </a:p>
      </dgm:t>
    </dgm:pt>
    <dgm:pt modelId="{466478C4-3104-4DD5-B36A-C8D6C12582A5}" type="parTrans" cxnId="{A4B62A91-E51F-4E2B-A35F-B79F4D9C0718}">
      <dgm:prSet/>
      <dgm:spPr/>
      <dgm:t>
        <a:bodyPr/>
        <a:lstStyle/>
        <a:p>
          <a:endParaRPr lang="en-US"/>
        </a:p>
      </dgm:t>
    </dgm:pt>
    <dgm:pt modelId="{21D231A3-12A5-4993-A42A-BA78D4D9DAA8}" type="sibTrans" cxnId="{A4B62A91-E51F-4E2B-A35F-B79F4D9C0718}">
      <dgm:prSet/>
      <dgm:spPr/>
      <dgm:t>
        <a:bodyPr/>
        <a:lstStyle/>
        <a:p>
          <a:endParaRPr lang="en-US"/>
        </a:p>
      </dgm:t>
    </dgm:pt>
    <dgm:pt modelId="{E205A438-343B-4850-91E8-74414B3EAAE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Availability of less Dimension attributes </a:t>
          </a:r>
          <a:endParaRPr lang="en-US">
            <a:latin typeface="Calibri Light" panose="020F0302020204030204"/>
          </a:endParaRPr>
        </a:p>
      </dgm:t>
    </dgm:pt>
    <dgm:pt modelId="{7350EAFA-408A-4C1E-A02F-7F6D14A77194}" type="parTrans" cxnId="{81D1C7B1-2BD0-45DF-AE3D-F9522EAE81FB}">
      <dgm:prSet/>
      <dgm:spPr/>
      <dgm:t>
        <a:bodyPr/>
        <a:lstStyle/>
        <a:p>
          <a:endParaRPr lang="en-US"/>
        </a:p>
      </dgm:t>
    </dgm:pt>
    <dgm:pt modelId="{8AD0866D-5312-4EAC-AEA4-54B16DE15673}" type="sibTrans" cxnId="{81D1C7B1-2BD0-45DF-AE3D-F9522EAE81FB}">
      <dgm:prSet/>
      <dgm:spPr/>
      <dgm:t>
        <a:bodyPr/>
        <a:lstStyle/>
        <a:p>
          <a:endParaRPr lang="en-US"/>
        </a:p>
      </dgm:t>
    </dgm:pt>
    <dgm:pt modelId="{B57EB2FA-3429-414F-9D3E-96ACBF3094C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Creation of new dimensions </a:t>
          </a:r>
        </a:p>
      </dgm:t>
    </dgm:pt>
    <dgm:pt modelId="{28C624AE-F014-4052-92DE-34D1F58930BA}" type="parTrans" cxnId="{1804D164-B8D7-4BD9-9438-52064135E9ED}">
      <dgm:prSet/>
      <dgm:spPr/>
      <dgm:t>
        <a:bodyPr/>
        <a:lstStyle/>
        <a:p>
          <a:endParaRPr lang="en-US"/>
        </a:p>
      </dgm:t>
    </dgm:pt>
    <dgm:pt modelId="{4AE1DBCC-D669-4001-9811-5D816CB34247}" type="sibTrans" cxnId="{1804D164-B8D7-4BD9-9438-52064135E9ED}">
      <dgm:prSet/>
      <dgm:spPr/>
      <dgm:t>
        <a:bodyPr/>
        <a:lstStyle/>
        <a:p>
          <a:endParaRPr lang="en-US"/>
        </a:p>
      </dgm:t>
    </dgm:pt>
    <dgm:pt modelId="{105EBABB-C0E6-4A77-9E61-EF18DB743C9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/>
            <a:t>Excluding user data </a:t>
          </a:r>
        </a:p>
      </dgm:t>
    </dgm:pt>
    <dgm:pt modelId="{6F02E8A5-CFAC-46B3-BFC6-28D3CBE11078}" type="parTrans" cxnId="{F777A5DE-4844-470E-88A9-28AEE06E30C9}">
      <dgm:prSet/>
      <dgm:spPr/>
      <dgm:t>
        <a:bodyPr/>
        <a:lstStyle/>
        <a:p>
          <a:endParaRPr lang="en-US"/>
        </a:p>
      </dgm:t>
    </dgm:pt>
    <dgm:pt modelId="{28F1EFB9-7FFD-467D-82A5-B2CC957A5535}" type="sibTrans" cxnId="{F777A5DE-4844-470E-88A9-28AEE06E30C9}">
      <dgm:prSet/>
      <dgm:spPr/>
      <dgm:t>
        <a:bodyPr/>
        <a:lstStyle/>
        <a:p>
          <a:endParaRPr lang="en-US"/>
        </a:p>
      </dgm:t>
    </dgm:pt>
    <dgm:pt modelId="{552D9A92-CF60-479F-9B1E-35CA47DD83E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</a:t>
          </a:r>
          <a:r>
            <a:rPr lang="en-US" err="1">
              <a:latin typeface="Calibri Light" panose="020F0302020204030204"/>
            </a:rPr>
            <a:t>Denormalise</a:t>
          </a:r>
          <a:r>
            <a:rPr lang="en-US">
              <a:latin typeface="Calibri Light" panose="020F0302020204030204"/>
            </a:rPr>
            <a:t> where there is a possibility</a:t>
          </a:r>
        </a:p>
      </dgm:t>
    </dgm:pt>
    <dgm:pt modelId="{123201CC-92BC-41B4-B204-6E9775B8611C}" type="parTrans" cxnId="{3E082403-0BDA-43BA-B830-A01EB8B613ED}">
      <dgm:prSet/>
      <dgm:spPr/>
      <dgm:t>
        <a:bodyPr/>
        <a:lstStyle/>
        <a:p>
          <a:endParaRPr lang="en-US"/>
        </a:p>
      </dgm:t>
    </dgm:pt>
    <dgm:pt modelId="{73AA6D89-9BEF-4305-B840-A808456372E7}" type="sibTrans" cxnId="{3E082403-0BDA-43BA-B830-A01EB8B613ED}">
      <dgm:prSet/>
      <dgm:spPr/>
      <dgm:t>
        <a:bodyPr/>
        <a:lstStyle/>
        <a:p>
          <a:endParaRPr lang="en-US"/>
        </a:p>
      </dgm:t>
    </dgm:pt>
    <dgm:pt modelId="{3CAD6517-1B43-4803-9DB1-CF5CB73265F1}" type="pres">
      <dgm:prSet presAssocID="{191C0F32-5C66-494A-8447-BC2B627CB6C8}" presName="linear" presStyleCnt="0">
        <dgm:presLayoutVars>
          <dgm:dir/>
          <dgm:animLvl val="lvl"/>
          <dgm:resizeHandles val="exact"/>
        </dgm:presLayoutVars>
      </dgm:prSet>
      <dgm:spPr/>
    </dgm:pt>
    <dgm:pt modelId="{43AF5B90-9AF5-4746-886E-D6CCB2EB7C8B}" type="pres">
      <dgm:prSet presAssocID="{8D849131-E0B5-48FF-AB7B-0DA16D1E81E3}" presName="parentLin" presStyleCnt="0"/>
      <dgm:spPr/>
    </dgm:pt>
    <dgm:pt modelId="{FAAA3519-07A0-4D40-90D2-369A81876C18}" type="pres">
      <dgm:prSet presAssocID="{8D849131-E0B5-48FF-AB7B-0DA16D1E81E3}" presName="parentLeftMargin" presStyleLbl="node1" presStyleIdx="0" presStyleCnt="6"/>
      <dgm:spPr/>
    </dgm:pt>
    <dgm:pt modelId="{5CE34FBA-1BCD-4493-9D91-4FFCDD61F757}" type="pres">
      <dgm:prSet presAssocID="{8D849131-E0B5-48FF-AB7B-0DA16D1E81E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CCFB929-B2BB-437B-A13A-EF94054C8346}" type="pres">
      <dgm:prSet presAssocID="{8D849131-E0B5-48FF-AB7B-0DA16D1E81E3}" presName="negativeSpace" presStyleCnt="0"/>
      <dgm:spPr/>
    </dgm:pt>
    <dgm:pt modelId="{FCD9C5DD-2806-4E66-80A3-1572AB25B16A}" type="pres">
      <dgm:prSet presAssocID="{8D849131-E0B5-48FF-AB7B-0DA16D1E81E3}" presName="childText" presStyleLbl="conFgAcc1" presStyleIdx="0" presStyleCnt="6">
        <dgm:presLayoutVars>
          <dgm:bulletEnabled val="1"/>
        </dgm:presLayoutVars>
      </dgm:prSet>
      <dgm:spPr/>
    </dgm:pt>
    <dgm:pt modelId="{E48404F2-1B53-42E6-962D-0146A215F031}" type="pres">
      <dgm:prSet presAssocID="{957B02B1-9161-4308-AEB2-73F39AB9CAFB}" presName="spaceBetweenRectangles" presStyleCnt="0"/>
      <dgm:spPr/>
    </dgm:pt>
    <dgm:pt modelId="{749490BF-FC3E-4D3B-9FC3-09743D44C354}" type="pres">
      <dgm:prSet presAssocID="{E205A438-343B-4850-91E8-74414B3EAAE6}" presName="parentLin" presStyleCnt="0"/>
      <dgm:spPr/>
    </dgm:pt>
    <dgm:pt modelId="{8272ED73-3E78-47AF-A1CB-547049E90EC1}" type="pres">
      <dgm:prSet presAssocID="{E205A438-343B-4850-91E8-74414B3EAAE6}" presName="parentLeftMargin" presStyleLbl="node1" presStyleIdx="0" presStyleCnt="6"/>
      <dgm:spPr/>
    </dgm:pt>
    <dgm:pt modelId="{0A7828B3-7A9C-4175-A9CD-EB7B9B755B3C}" type="pres">
      <dgm:prSet presAssocID="{E205A438-343B-4850-91E8-74414B3EAAE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A415AF8-203E-48F3-A777-6D991DF9CCCD}" type="pres">
      <dgm:prSet presAssocID="{E205A438-343B-4850-91E8-74414B3EAAE6}" presName="negativeSpace" presStyleCnt="0"/>
      <dgm:spPr/>
    </dgm:pt>
    <dgm:pt modelId="{5AFD978E-A242-413E-83EF-82020509F112}" type="pres">
      <dgm:prSet presAssocID="{E205A438-343B-4850-91E8-74414B3EAAE6}" presName="childText" presStyleLbl="conFgAcc1" presStyleIdx="1" presStyleCnt="6">
        <dgm:presLayoutVars>
          <dgm:bulletEnabled val="1"/>
        </dgm:presLayoutVars>
      </dgm:prSet>
      <dgm:spPr/>
    </dgm:pt>
    <dgm:pt modelId="{0F31E849-2BB4-4470-B090-D655E8AE3CC7}" type="pres">
      <dgm:prSet presAssocID="{8AD0866D-5312-4EAC-AEA4-54B16DE15673}" presName="spaceBetweenRectangles" presStyleCnt="0"/>
      <dgm:spPr/>
    </dgm:pt>
    <dgm:pt modelId="{FBF8C8E8-115C-4BB9-B520-5EB9A4090D24}" type="pres">
      <dgm:prSet presAssocID="{19071BF3-B798-40CF-B277-2B7284EC7316}" presName="parentLin" presStyleCnt="0"/>
      <dgm:spPr/>
    </dgm:pt>
    <dgm:pt modelId="{0449DD04-4C8F-4441-B2F1-AA12022C7816}" type="pres">
      <dgm:prSet presAssocID="{19071BF3-B798-40CF-B277-2B7284EC7316}" presName="parentLeftMargin" presStyleLbl="node1" presStyleIdx="1" presStyleCnt="6"/>
      <dgm:spPr/>
    </dgm:pt>
    <dgm:pt modelId="{D2A2FFA7-F9C4-4121-9B8B-BD7E1790A37A}" type="pres">
      <dgm:prSet presAssocID="{19071BF3-B798-40CF-B277-2B7284EC731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A7C1438-07E1-4934-AA7A-D7EC8AEAB173}" type="pres">
      <dgm:prSet presAssocID="{19071BF3-B798-40CF-B277-2B7284EC7316}" presName="negativeSpace" presStyleCnt="0"/>
      <dgm:spPr/>
    </dgm:pt>
    <dgm:pt modelId="{9D89E4A1-DDD4-498C-BF01-7D5748077691}" type="pres">
      <dgm:prSet presAssocID="{19071BF3-B798-40CF-B277-2B7284EC7316}" presName="childText" presStyleLbl="conFgAcc1" presStyleIdx="2" presStyleCnt="6">
        <dgm:presLayoutVars>
          <dgm:bulletEnabled val="1"/>
        </dgm:presLayoutVars>
      </dgm:prSet>
      <dgm:spPr/>
    </dgm:pt>
    <dgm:pt modelId="{80F570A9-13F2-4FA2-9B35-6A489FE9390E}" type="pres">
      <dgm:prSet presAssocID="{21D231A3-12A5-4993-A42A-BA78D4D9DAA8}" presName="spaceBetweenRectangles" presStyleCnt="0"/>
      <dgm:spPr/>
    </dgm:pt>
    <dgm:pt modelId="{46779177-C21D-470C-9B86-6513CAB59CAB}" type="pres">
      <dgm:prSet presAssocID="{B57EB2FA-3429-414F-9D3E-96ACBF3094CC}" presName="parentLin" presStyleCnt="0"/>
      <dgm:spPr/>
    </dgm:pt>
    <dgm:pt modelId="{45F3EB23-4320-4509-AD77-DC2B9E070D94}" type="pres">
      <dgm:prSet presAssocID="{B57EB2FA-3429-414F-9D3E-96ACBF3094CC}" presName="parentLeftMargin" presStyleLbl="node1" presStyleIdx="2" presStyleCnt="6"/>
      <dgm:spPr/>
    </dgm:pt>
    <dgm:pt modelId="{15BAE6C7-7712-4606-9153-AB5F65ED1267}" type="pres">
      <dgm:prSet presAssocID="{B57EB2FA-3429-414F-9D3E-96ACBF3094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E5D5F55-245F-4A05-B1D4-B40FEDE5B5DE}" type="pres">
      <dgm:prSet presAssocID="{B57EB2FA-3429-414F-9D3E-96ACBF3094CC}" presName="negativeSpace" presStyleCnt="0"/>
      <dgm:spPr/>
    </dgm:pt>
    <dgm:pt modelId="{CC3D55AD-0D06-45FC-A611-514DFF3C854B}" type="pres">
      <dgm:prSet presAssocID="{B57EB2FA-3429-414F-9D3E-96ACBF3094CC}" presName="childText" presStyleLbl="conFgAcc1" presStyleIdx="3" presStyleCnt="6">
        <dgm:presLayoutVars>
          <dgm:bulletEnabled val="1"/>
        </dgm:presLayoutVars>
      </dgm:prSet>
      <dgm:spPr/>
    </dgm:pt>
    <dgm:pt modelId="{8E7D300D-76BB-480B-9BA9-EAE1752CD9FF}" type="pres">
      <dgm:prSet presAssocID="{4AE1DBCC-D669-4001-9811-5D816CB34247}" presName="spaceBetweenRectangles" presStyleCnt="0"/>
      <dgm:spPr/>
    </dgm:pt>
    <dgm:pt modelId="{9F116ED4-B275-4F9C-90DF-B641E969337A}" type="pres">
      <dgm:prSet presAssocID="{105EBABB-C0E6-4A77-9E61-EF18DB743C90}" presName="parentLin" presStyleCnt="0"/>
      <dgm:spPr/>
    </dgm:pt>
    <dgm:pt modelId="{27209670-71ED-4F47-A127-9E4CD98881E0}" type="pres">
      <dgm:prSet presAssocID="{105EBABB-C0E6-4A77-9E61-EF18DB743C90}" presName="parentLeftMargin" presStyleLbl="node1" presStyleIdx="3" presStyleCnt="6"/>
      <dgm:spPr/>
    </dgm:pt>
    <dgm:pt modelId="{B73B32C3-47CF-43B3-A2E1-6941B85E3C63}" type="pres">
      <dgm:prSet presAssocID="{105EBABB-C0E6-4A77-9E61-EF18DB743C9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BA0BC75-4EC2-4EBB-B642-80B066CC4463}" type="pres">
      <dgm:prSet presAssocID="{105EBABB-C0E6-4A77-9E61-EF18DB743C90}" presName="negativeSpace" presStyleCnt="0"/>
      <dgm:spPr/>
    </dgm:pt>
    <dgm:pt modelId="{77E6FD33-0E78-49BB-8CA6-EB8A5E07F9B1}" type="pres">
      <dgm:prSet presAssocID="{105EBABB-C0E6-4A77-9E61-EF18DB743C90}" presName="childText" presStyleLbl="conFgAcc1" presStyleIdx="4" presStyleCnt="6">
        <dgm:presLayoutVars>
          <dgm:bulletEnabled val="1"/>
        </dgm:presLayoutVars>
      </dgm:prSet>
      <dgm:spPr/>
    </dgm:pt>
    <dgm:pt modelId="{CEBCB7E8-3133-4440-B78D-61EA11548311}" type="pres">
      <dgm:prSet presAssocID="{28F1EFB9-7FFD-467D-82A5-B2CC957A5535}" presName="spaceBetweenRectangles" presStyleCnt="0"/>
      <dgm:spPr/>
    </dgm:pt>
    <dgm:pt modelId="{D0EB3FDA-0440-4C1D-9A1E-A4CD0B394EBB}" type="pres">
      <dgm:prSet presAssocID="{552D9A92-CF60-479F-9B1E-35CA47DD83E8}" presName="parentLin" presStyleCnt="0"/>
      <dgm:spPr/>
    </dgm:pt>
    <dgm:pt modelId="{14487827-839D-4FF1-9A4E-FF8F472B9C80}" type="pres">
      <dgm:prSet presAssocID="{552D9A92-CF60-479F-9B1E-35CA47DD83E8}" presName="parentLeftMargin" presStyleLbl="node1" presStyleIdx="4" presStyleCnt="6"/>
      <dgm:spPr/>
    </dgm:pt>
    <dgm:pt modelId="{5375E4EB-03FC-47DC-AC78-6C63B511E973}" type="pres">
      <dgm:prSet presAssocID="{552D9A92-CF60-479F-9B1E-35CA47DD83E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8BA7E54-04DA-4A22-B79E-5515D78298E7}" type="pres">
      <dgm:prSet presAssocID="{552D9A92-CF60-479F-9B1E-35CA47DD83E8}" presName="negativeSpace" presStyleCnt="0"/>
      <dgm:spPr/>
    </dgm:pt>
    <dgm:pt modelId="{CBC5FFB0-2EE0-4BBD-9D66-FE253A34414F}" type="pres">
      <dgm:prSet presAssocID="{552D9A92-CF60-479F-9B1E-35CA47DD83E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E082403-0BDA-43BA-B830-A01EB8B613ED}" srcId="{191C0F32-5C66-494A-8447-BC2B627CB6C8}" destId="{552D9A92-CF60-479F-9B1E-35CA47DD83E8}" srcOrd="5" destOrd="0" parTransId="{123201CC-92BC-41B4-B204-6E9775B8611C}" sibTransId="{73AA6D89-9BEF-4305-B840-A808456372E7}"/>
    <dgm:cxn modelId="{78226A0E-6C14-40C3-A1FD-ECA7E7679852}" type="presOf" srcId="{19071BF3-B798-40CF-B277-2B7284EC7316}" destId="{0449DD04-4C8F-4441-B2F1-AA12022C7816}" srcOrd="0" destOrd="0" presId="urn:microsoft.com/office/officeart/2005/8/layout/list1"/>
    <dgm:cxn modelId="{92A98F23-C7B8-4215-9E3E-85DA5D1A31F3}" srcId="{191C0F32-5C66-494A-8447-BC2B627CB6C8}" destId="{8D849131-E0B5-48FF-AB7B-0DA16D1E81E3}" srcOrd="0" destOrd="0" parTransId="{E7EFB9C9-7DC3-447C-8D93-17078CB4357A}" sibTransId="{957B02B1-9161-4308-AEB2-73F39AB9CAFB}"/>
    <dgm:cxn modelId="{81030A62-8532-4DE7-82A5-ADDAC3575A6A}" type="presOf" srcId="{B57EB2FA-3429-414F-9D3E-96ACBF3094CC}" destId="{15BAE6C7-7712-4606-9153-AB5F65ED1267}" srcOrd="1" destOrd="0" presId="urn:microsoft.com/office/officeart/2005/8/layout/list1"/>
    <dgm:cxn modelId="{9E873744-B829-4AB7-8D17-3EF61C0C96DD}" type="presOf" srcId="{552D9A92-CF60-479F-9B1E-35CA47DD83E8}" destId="{5375E4EB-03FC-47DC-AC78-6C63B511E973}" srcOrd="1" destOrd="0" presId="urn:microsoft.com/office/officeart/2005/8/layout/list1"/>
    <dgm:cxn modelId="{1804D164-B8D7-4BD9-9438-52064135E9ED}" srcId="{191C0F32-5C66-494A-8447-BC2B627CB6C8}" destId="{B57EB2FA-3429-414F-9D3E-96ACBF3094CC}" srcOrd="3" destOrd="0" parTransId="{28C624AE-F014-4052-92DE-34D1F58930BA}" sibTransId="{4AE1DBCC-D669-4001-9811-5D816CB34247}"/>
    <dgm:cxn modelId="{C2C04C8D-A919-49A3-9C39-FB6C4D716D19}" type="presOf" srcId="{105EBABB-C0E6-4A77-9E61-EF18DB743C90}" destId="{27209670-71ED-4F47-A127-9E4CD98881E0}" srcOrd="0" destOrd="0" presId="urn:microsoft.com/office/officeart/2005/8/layout/list1"/>
    <dgm:cxn modelId="{A4B62A91-E51F-4E2B-A35F-B79F4D9C0718}" srcId="{191C0F32-5C66-494A-8447-BC2B627CB6C8}" destId="{19071BF3-B798-40CF-B277-2B7284EC7316}" srcOrd="2" destOrd="0" parTransId="{466478C4-3104-4DD5-B36A-C8D6C12582A5}" sibTransId="{21D231A3-12A5-4993-A42A-BA78D4D9DAA8}"/>
    <dgm:cxn modelId="{81D1C7B1-2BD0-45DF-AE3D-F9522EAE81FB}" srcId="{191C0F32-5C66-494A-8447-BC2B627CB6C8}" destId="{E205A438-343B-4850-91E8-74414B3EAAE6}" srcOrd="1" destOrd="0" parTransId="{7350EAFA-408A-4C1E-A02F-7F6D14A77194}" sibTransId="{8AD0866D-5312-4EAC-AEA4-54B16DE15673}"/>
    <dgm:cxn modelId="{D7F456CE-0E99-41C2-8286-057D840B8128}" type="presOf" srcId="{8D849131-E0B5-48FF-AB7B-0DA16D1E81E3}" destId="{FAAA3519-07A0-4D40-90D2-369A81876C18}" srcOrd="0" destOrd="0" presId="urn:microsoft.com/office/officeart/2005/8/layout/list1"/>
    <dgm:cxn modelId="{412AE1D5-2B2C-4D9C-8014-2053E3D910A7}" type="presOf" srcId="{E205A438-343B-4850-91E8-74414B3EAAE6}" destId="{0A7828B3-7A9C-4175-A9CD-EB7B9B755B3C}" srcOrd="1" destOrd="0" presId="urn:microsoft.com/office/officeart/2005/8/layout/list1"/>
    <dgm:cxn modelId="{0DF035DB-90A8-44D2-B653-CACF12AFF319}" type="presOf" srcId="{19071BF3-B798-40CF-B277-2B7284EC7316}" destId="{D2A2FFA7-F9C4-4121-9B8B-BD7E1790A37A}" srcOrd="1" destOrd="0" presId="urn:microsoft.com/office/officeart/2005/8/layout/list1"/>
    <dgm:cxn modelId="{F777A5DE-4844-470E-88A9-28AEE06E30C9}" srcId="{191C0F32-5C66-494A-8447-BC2B627CB6C8}" destId="{105EBABB-C0E6-4A77-9E61-EF18DB743C90}" srcOrd="4" destOrd="0" parTransId="{6F02E8A5-CFAC-46B3-BFC6-28D3CBE11078}" sibTransId="{28F1EFB9-7FFD-467D-82A5-B2CC957A5535}"/>
    <dgm:cxn modelId="{EC68FDDF-BD75-421B-A755-161D71046975}" type="presOf" srcId="{B57EB2FA-3429-414F-9D3E-96ACBF3094CC}" destId="{45F3EB23-4320-4509-AD77-DC2B9E070D94}" srcOrd="0" destOrd="0" presId="urn:microsoft.com/office/officeart/2005/8/layout/list1"/>
    <dgm:cxn modelId="{803459E1-1928-4967-8383-3E49F5CC2CA8}" type="presOf" srcId="{105EBABB-C0E6-4A77-9E61-EF18DB743C90}" destId="{B73B32C3-47CF-43B3-A2E1-6941B85E3C63}" srcOrd="1" destOrd="0" presId="urn:microsoft.com/office/officeart/2005/8/layout/list1"/>
    <dgm:cxn modelId="{293AC7E6-08DD-4A2C-BD50-8786BDB99A51}" type="presOf" srcId="{552D9A92-CF60-479F-9B1E-35CA47DD83E8}" destId="{14487827-839D-4FF1-9A4E-FF8F472B9C80}" srcOrd="0" destOrd="0" presId="urn:microsoft.com/office/officeart/2005/8/layout/list1"/>
    <dgm:cxn modelId="{081DE1ED-C5DA-4625-AFBC-48BF8170FACD}" type="presOf" srcId="{191C0F32-5C66-494A-8447-BC2B627CB6C8}" destId="{3CAD6517-1B43-4803-9DB1-CF5CB73265F1}" srcOrd="0" destOrd="0" presId="urn:microsoft.com/office/officeart/2005/8/layout/list1"/>
    <dgm:cxn modelId="{C371EDF0-5C69-40F6-A1A4-601DE2911EA3}" type="presOf" srcId="{E205A438-343B-4850-91E8-74414B3EAAE6}" destId="{8272ED73-3E78-47AF-A1CB-547049E90EC1}" srcOrd="0" destOrd="0" presId="urn:microsoft.com/office/officeart/2005/8/layout/list1"/>
    <dgm:cxn modelId="{BEACD3FC-D323-4D8E-B4BE-C9BEA0D2AEA1}" type="presOf" srcId="{8D849131-E0B5-48FF-AB7B-0DA16D1E81E3}" destId="{5CE34FBA-1BCD-4493-9D91-4FFCDD61F757}" srcOrd="1" destOrd="0" presId="urn:microsoft.com/office/officeart/2005/8/layout/list1"/>
    <dgm:cxn modelId="{0FBFFC45-03AF-4537-86E9-F97C5092FC73}" type="presParOf" srcId="{3CAD6517-1B43-4803-9DB1-CF5CB73265F1}" destId="{43AF5B90-9AF5-4746-886E-D6CCB2EB7C8B}" srcOrd="0" destOrd="0" presId="urn:microsoft.com/office/officeart/2005/8/layout/list1"/>
    <dgm:cxn modelId="{37D74677-26A5-4493-B89C-7001086B4EE1}" type="presParOf" srcId="{43AF5B90-9AF5-4746-886E-D6CCB2EB7C8B}" destId="{FAAA3519-07A0-4D40-90D2-369A81876C18}" srcOrd="0" destOrd="0" presId="urn:microsoft.com/office/officeart/2005/8/layout/list1"/>
    <dgm:cxn modelId="{65EC90BD-2199-4B29-A23A-B605A9DD6898}" type="presParOf" srcId="{43AF5B90-9AF5-4746-886E-D6CCB2EB7C8B}" destId="{5CE34FBA-1BCD-4493-9D91-4FFCDD61F757}" srcOrd="1" destOrd="0" presId="urn:microsoft.com/office/officeart/2005/8/layout/list1"/>
    <dgm:cxn modelId="{72273D09-78AC-4384-9706-D0CDB728630F}" type="presParOf" srcId="{3CAD6517-1B43-4803-9DB1-CF5CB73265F1}" destId="{4CCFB929-B2BB-437B-A13A-EF94054C8346}" srcOrd="1" destOrd="0" presId="urn:microsoft.com/office/officeart/2005/8/layout/list1"/>
    <dgm:cxn modelId="{35E806DB-179A-46F4-9276-EEA6BD0C2749}" type="presParOf" srcId="{3CAD6517-1B43-4803-9DB1-CF5CB73265F1}" destId="{FCD9C5DD-2806-4E66-80A3-1572AB25B16A}" srcOrd="2" destOrd="0" presId="urn:microsoft.com/office/officeart/2005/8/layout/list1"/>
    <dgm:cxn modelId="{177AF9AE-02DE-4D79-B633-3877E0DD55F0}" type="presParOf" srcId="{3CAD6517-1B43-4803-9DB1-CF5CB73265F1}" destId="{E48404F2-1B53-42E6-962D-0146A215F031}" srcOrd="3" destOrd="0" presId="urn:microsoft.com/office/officeart/2005/8/layout/list1"/>
    <dgm:cxn modelId="{0A7B843F-C15A-4B81-963E-27735BCB20F2}" type="presParOf" srcId="{3CAD6517-1B43-4803-9DB1-CF5CB73265F1}" destId="{749490BF-FC3E-4D3B-9FC3-09743D44C354}" srcOrd="4" destOrd="0" presId="urn:microsoft.com/office/officeart/2005/8/layout/list1"/>
    <dgm:cxn modelId="{A17E6212-FE96-45AD-A539-604265110DFB}" type="presParOf" srcId="{749490BF-FC3E-4D3B-9FC3-09743D44C354}" destId="{8272ED73-3E78-47AF-A1CB-547049E90EC1}" srcOrd="0" destOrd="0" presId="urn:microsoft.com/office/officeart/2005/8/layout/list1"/>
    <dgm:cxn modelId="{C4AE7D15-4C22-4ED9-8E62-08A2BE96BCB6}" type="presParOf" srcId="{749490BF-FC3E-4D3B-9FC3-09743D44C354}" destId="{0A7828B3-7A9C-4175-A9CD-EB7B9B755B3C}" srcOrd="1" destOrd="0" presId="urn:microsoft.com/office/officeart/2005/8/layout/list1"/>
    <dgm:cxn modelId="{E3C27FA1-B4BB-4210-93B8-2945AE5274D3}" type="presParOf" srcId="{3CAD6517-1B43-4803-9DB1-CF5CB73265F1}" destId="{9A415AF8-203E-48F3-A777-6D991DF9CCCD}" srcOrd="5" destOrd="0" presId="urn:microsoft.com/office/officeart/2005/8/layout/list1"/>
    <dgm:cxn modelId="{23538EDD-5260-410C-8A17-C60C5DEB2FB5}" type="presParOf" srcId="{3CAD6517-1B43-4803-9DB1-CF5CB73265F1}" destId="{5AFD978E-A242-413E-83EF-82020509F112}" srcOrd="6" destOrd="0" presId="urn:microsoft.com/office/officeart/2005/8/layout/list1"/>
    <dgm:cxn modelId="{3E8C7D46-5CB6-49AD-B354-8137067F5922}" type="presParOf" srcId="{3CAD6517-1B43-4803-9DB1-CF5CB73265F1}" destId="{0F31E849-2BB4-4470-B090-D655E8AE3CC7}" srcOrd="7" destOrd="0" presId="urn:microsoft.com/office/officeart/2005/8/layout/list1"/>
    <dgm:cxn modelId="{23908BFE-DE94-4653-9736-414B2EECD96A}" type="presParOf" srcId="{3CAD6517-1B43-4803-9DB1-CF5CB73265F1}" destId="{FBF8C8E8-115C-4BB9-B520-5EB9A4090D24}" srcOrd="8" destOrd="0" presId="urn:microsoft.com/office/officeart/2005/8/layout/list1"/>
    <dgm:cxn modelId="{A78FD502-F00D-4516-BC0B-549BB5765506}" type="presParOf" srcId="{FBF8C8E8-115C-4BB9-B520-5EB9A4090D24}" destId="{0449DD04-4C8F-4441-B2F1-AA12022C7816}" srcOrd="0" destOrd="0" presId="urn:microsoft.com/office/officeart/2005/8/layout/list1"/>
    <dgm:cxn modelId="{73A70433-E5DB-424E-AEDF-0F02C11E9319}" type="presParOf" srcId="{FBF8C8E8-115C-4BB9-B520-5EB9A4090D24}" destId="{D2A2FFA7-F9C4-4121-9B8B-BD7E1790A37A}" srcOrd="1" destOrd="0" presId="urn:microsoft.com/office/officeart/2005/8/layout/list1"/>
    <dgm:cxn modelId="{B1FF8548-5EED-4E0C-8E70-D8E40D4E01D7}" type="presParOf" srcId="{3CAD6517-1B43-4803-9DB1-CF5CB73265F1}" destId="{2A7C1438-07E1-4934-AA7A-D7EC8AEAB173}" srcOrd="9" destOrd="0" presId="urn:microsoft.com/office/officeart/2005/8/layout/list1"/>
    <dgm:cxn modelId="{95285649-E302-4E68-9683-D02EF9CC9965}" type="presParOf" srcId="{3CAD6517-1B43-4803-9DB1-CF5CB73265F1}" destId="{9D89E4A1-DDD4-498C-BF01-7D5748077691}" srcOrd="10" destOrd="0" presId="urn:microsoft.com/office/officeart/2005/8/layout/list1"/>
    <dgm:cxn modelId="{7BAF1DCA-3B4D-4AD8-A93D-83C5386A2D48}" type="presParOf" srcId="{3CAD6517-1B43-4803-9DB1-CF5CB73265F1}" destId="{80F570A9-13F2-4FA2-9B35-6A489FE9390E}" srcOrd="11" destOrd="0" presId="urn:microsoft.com/office/officeart/2005/8/layout/list1"/>
    <dgm:cxn modelId="{8640CC42-80BC-45A4-866C-48F656436D74}" type="presParOf" srcId="{3CAD6517-1B43-4803-9DB1-CF5CB73265F1}" destId="{46779177-C21D-470C-9B86-6513CAB59CAB}" srcOrd="12" destOrd="0" presId="urn:microsoft.com/office/officeart/2005/8/layout/list1"/>
    <dgm:cxn modelId="{90230C37-978E-437F-935B-21982389E245}" type="presParOf" srcId="{46779177-C21D-470C-9B86-6513CAB59CAB}" destId="{45F3EB23-4320-4509-AD77-DC2B9E070D94}" srcOrd="0" destOrd="0" presId="urn:microsoft.com/office/officeart/2005/8/layout/list1"/>
    <dgm:cxn modelId="{D9D2BAF2-9CFE-49FC-BC10-690C3267C4E8}" type="presParOf" srcId="{46779177-C21D-470C-9B86-6513CAB59CAB}" destId="{15BAE6C7-7712-4606-9153-AB5F65ED1267}" srcOrd="1" destOrd="0" presId="urn:microsoft.com/office/officeart/2005/8/layout/list1"/>
    <dgm:cxn modelId="{365B7FB3-5C21-465C-B44D-039B680B7DED}" type="presParOf" srcId="{3CAD6517-1B43-4803-9DB1-CF5CB73265F1}" destId="{5E5D5F55-245F-4A05-B1D4-B40FEDE5B5DE}" srcOrd="13" destOrd="0" presId="urn:microsoft.com/office/officeart/2005/8/layout/list1"/>
    <dgm:cxn modelId="{C46B967F-086D-4E99-86A1-2AFD1868C45F}" type="presParOf" srcId="{3CAD6517-1B43-4803-9DB1-CF5CB73265F1}" destId="{CC3D55AD-0D06-45FC-A611-514DFF3C854B}" srcOrd="14" destOrd="0" presId="urn:microsoft.com/office/officeart/2005/8/layout/list1"/>
    <dgm:cxn modelId="{4C39830D-F737-45CB-AC0C-D02DA19D6EF8}" type="presParOf" srcId="{3CAD6517-1B43-4803-9DB1-CF5CB73265F1}" destId="{8E7D300D-76BB-480B-9BA9-EAE1752CD9FF}" srcOrd="15" destOrd="0" presId="urn:microsoft.com/office/officeart/2005/8/layout/list1"/>
    <dgm:cxn modelId="{9B455102-FD26-4AB8-9D6F-4BCB50FD1B44}" type="presParOf" srcId="{3CAD6517-1B43-4803-9DB1-CF5CB73265F1}" destId="{9F116ED4-B275-4F9C-90DF-B641E969337A}" srcOrd="16" destOrd="0" presId="urn:microsoft.com/office/officeart/2005/8/layout/list1"/>
    <dgm:cxn modelId="{018B8CA4-AEE1-4D28-9F60-C6F5AC20F9F7}" type="presParOf" srcId="{9F116ED4-B275-4F9C-90DF-B641E969337A}" destId="{27209670-71ED-4F47-A127-9E4CD98881E0}" srcOrd="0" destOrd="0" presId="urn:microsoft.com/office/officeart/2005/8/layout/list1"/>
    <dgm:cxn modelId="{EFA83D6D-5A06-4B92-925F-DD35A46727DB}" type="presParOf" srcId="{9F116ED4-B275-4F9C-90DF-B641E969337A}" destId="{B73B32C3-47CF-43B3-A2E1-6941B85E3C63}" srcOrd="1" destOrd="0" presId="urn:microsoft.com/office/officeart/2005/8/layout/list1"/>
    <dgm:cxn modelId="{08491CF1-9E3C-4F70-B9E8-2DD9A1410A4D}" type="presParOf" srcId="{3CAD6517-1B43-4803-9DB1-CF5CB73265F1}" destId="{1BA0BC75-4EC2-4EBB-B642-80B066CC4463}" srcOrd="17" destOrd="0" presId="urn:microsoft.com/office/officeart/2005/8/layout/list1"/>
    <dgm:cxn modelId="{1BE8FBD0-C946-49CE-AB91-4786969CC9DD}" type="presParOf" srcId="{3CAD6517-1B43-4803-9DB1-CF5CB73265F1}" destId="{77E6FD33-0E78-49BB-8CA6-EB8A5E07F9B1}" srcOrd="18" destOrd="0" presId="urn:microsoft.com/office/officeart/2005/8/layout/list1"/>
    <dgm:cxn modelId="{82DA497A-26AE-4DCB-B9C0-783DB273AE94}" type="presParOf" srcId="{3CAD6517-1B43-4803-9DB1-CF5CB73265F1}" destId="{CEBCB7E8-3133-4440-B78D-61EA11548311}" srcOrd="19" destOrd="0" presId="urn:microsoft.com/office/officeart/2005/8/layout/list1"/>
    <dgm:cxn modelId="{181C6270-E14B-453D-8C5E-16859FC2D4ED}" type="presParOf" srcId="{3CAD6517-1B43-4803-9DB1-CF5CB73265F1}" destId="{D0EB3FDA-0440-4C1D-9A1E-A4CD0B394EBB}" srcOrd="20" destOrd="0" presId="urn:microsoft.com/office/officeart/2005/8/layout/list1"/>
    <dgm:cxn modelId="{3BC936D0-688A-4C6F-9864-407B93FAEC31}" type="presParOf" srcId="{D0EB3FDA-0440-4C1D-9A1E-A4CD0B394EBB}" destId="{14487827-839D-4FF1-9A4E-FF8F472B9C80}" srcOrd="0" destOrd="0" presId="urn:microsoft.com/office/officeart/2005/8/layout/list1"/>
    <dgm:cxn modelId="{1F2D359A-F572-4174-B726-887C87F6D811}" type="presParOf" srcId="{D0EB3FDA-0440-4C1D-9A1E-A4CD0B394EBB}" destId="{5375E4EB-03FC-47DC-AC78-6C63B511E973}" srcOrd="1" destOrd="0" presId="urn:microsoft.com/office/officeart/2005/8/layout/list1"/>
    <dgm:cxn modelId="{81757F91-8F29-43B0-B282-82B4227C1E1C}" type="presParOf" srcId="{3CAD6517-1B43-4803-9DB1-CF5CB73265F1}" destId="{38BA7E54-04DA-4A22-B79E-5515D78298E7}" srcOrd="21" destOrd="0" presId="urn:microsoft.com/office/officeart/2005/8/layout/list1"/>
    <dgm:cxn modelId="{26672DD9-5A6D-492B-8816-733C8C5CF8FA}" type="presParOf" srcId="{3CAD6517-1B43-4803-9DB1-CF5CB73265F1}" destId="{CBC5FFB0-2EE0-4BBD-9D66-FE253A34414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0B07CA-E037-4C5D-9E24-F55BF1DC675E}" type="doc">
      <dgm:prSet loTypeId="urn:microsoft.com/office/officeart/2005/8/layout/default" loCatId="list" qsTypeId="urn:microsoft.com/office/officeart/2005/8/quickstyle/simple1" qsCatId="simple" csTypeId="urn:microsoft.com/office/officeart/2018/5/colors/Iconchunking_neutralbg_colorful2" csCatId="colorful" phldr="1"/>
      <dgm:spPr/>
    </dgm:pt>
    <dgm:pt modelId="{4D3AEE0C-FCD4-4CB8-8D09-41F477791B5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🔍</a:t>
          </a:r>
          <a:r>
            <a:rPr lang="en-US" b="0">
              <a:latin typeface="Rockwell"/>
            </a:rPr>
            <a:t> </a:t>
          </a:r>
          <a:r>
            <a:rPr lang="en-US" b="0">
              <a:latin typeface="Rockwell"/>
              <a:ea typeface="Calibri Light"/>
              <a:cs typeface="Calibri Light"/>
            </a:rPr>
            <a:t>Logical Designing is must</a:t>
          </a:r>
        </a:p>
      </dgm:t>
    </dgm:pt>
    <dgm:pt modelId="{BB75BF93-45D3-4AC2-B8C1-DE0C7D3738FD}" type="parTrans" cxnId="{4A2FF37A-5E5E-4349-A4C7-7E7347750D0E}">
      <dgm:prSet/>
      <dgm:spPr/>
    </dgm:pt>
    <dgm:pt modelId="{F3C3AEFB-5B8D-4C3B-8B7E-AB4B2FB38B25}" type="sibTrans" cxnId="{4A2FF37A-5E5E-4349-A4C7-7E7347750D0E}">
      <dgm:prSet/>
      <dgm:spPr/>
      <dgm:t>
        <a:bodyPr/>
        <a:lstStyle/>
        <a:p>
          <a:endParaRPr lang="en-US"/>
        </a:p>
      </dgm:t>
    </dgm:pt>
    <dgm:pt modelId="{5F42BA12-2F76-486D-9AA8-99F1DFD2647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🦠 </a:t>
          </a:r>
          <a:r>
            <a:rPr lang="en-US">
              <a:latin typeface="Rockwell"/>
              <a:ea typeface="Calibri Light"/>
              <a:cs typeface="Calibri Light"/>
            </a:rPr>
            <a:t>Data pre-processing on the basing of use case</a:t>
          </a:r>
        </a:p>
      </dgm:t>
    </dgm:pt>
    <dgm:pt modelId="{55C3F85C-6D9E-47DE-818E-984E0588FD19}" type="parTrans" cxnId="{26FED296-5951-4AB1-9957-30FDBBBDE9B3}">
      <dgm:prSet/>
      <dgm:spPr/>
    </dgm:pt>
    <dgm:pt modelId="{0DA00BED-C30D-4286-88D7-836BAD096762}" type="sibTrans" cxnId="{26FED296-5951-4AB1-9957-30FDBBBDE9B3}">
      <dgm:prSet/>
      <dgm:spPr/>
      <dgm:t>
        <a:bodyPr/>
        <a:lstStyle/>
        <a:p>
          <a:endParaRPr lang="en-US"/>
        </a:p>
      </dgm:t>
    </dgm:pt>
    <dgm:pt modelId="{97CEF2DE-1BA3-4C03-B330-1C48549F300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⚠️ </a:t>
          </a:r>
          <a:r>
            <a:rPr lang="en-US" b="0">
              <a:latin typeface="Rockwell"/>
            </a:rPr>
            <a:t>Dimension</a:t>
          </a:r>
          <a:r>
            <a:rPr lang="en-US" b="0">
              <a:latin typeface="Rockwell"/>
              <a:ea typeface="Calibri Light"/>
              <a:cs typeface="Calibri Light"/>
            </a:rPr>
            <a:t> modeling</a:t>
          </a:r>
        </a:p>
      </dgm:t>
    </dgm:pt>
    <dgm:pt modelId="{CDB9344C-618F-4C60-A1DB-F6F3399E145D}" type="parTrans" cxnId="{2820BAC0-2CEE-4D57-A748-9A3F59BEA96E}">
      <dgm:prSet/>
      <dgm:spPr/>
    </dgm:pt>
    <dgm:pt modelId="{98E7E4EF-CAEE-44FE-A6A2-D75C3EE5CA27}" type="sibTrans" cxnId="{2820BAC0-2CEE-4D57-A748-9A3F59BEA96E}">
      <dgm:prSet/>
      <dgm:spPr/>
      <dgm:t>
        <a:bodyPr/>
        <a:lstStyle/>
        <a:p>
          <a:endParaRPr lang="en-US"/>
        </a:p>
      </dgm:t>
    </dgm:pt>
    <dgm:pt modelId="{C9E00354-605B-4A08-BF00-ED6291F655F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🧭 </a:t>
          </a:r>
          <a:r>
            <a:rPr lang="en-US" b="0">
              <a:latin typeface="Rockwell"/>
              <a:ea typeface="Calibri Light"/>
              <a:cs typeface="Calibri Light"/>
            </a:rPr>
            <a:t>Establishing MongoDB and GCP connection</a:t>
          </a:r>
          <a:endParaRPr lang="en-US" b="0">
            <a:latin typeface="Calibri Light"/>
            <a:ea typeface="Calibri Light"/>
            <a:cs typeface="Calibri Light"/>
          </a:endParaRPr>
        </a:p>
      </dgm:t>
    </dgm:pt>
    <dgm:pt modelId="{06E28EF9-70BD-4302-8978-446BC017B305}" type="parTrans" cxnId="{D965CAC4-0391-4418-A44F-2DD6EE4FD2A4}">
      <dgm:prSet/>
      <dgm:spPr/>
    </dgm:pt>
    <dgm:pt modelId="{2B771DE0-5004-4EA7-A172-C3184D0A9FF6}" type="sibTrans" cxnId="{D965CAC4-0391-4418-A44F-2DD6EE4FD2A4}">
      <dgm:prSet/>
      <dgm:spPr/>
      <dgm:t>
        <a:bodyPr/>
        <a:lstStyle/>
        <a:p>
          <a:endParaRPr lang="en-US"/>
        </a:p>
      </dgm:t>
    </dgm:pt>
    <dgm:pt modelId="{D46E7A1C-0CA0-4E58-B29F-C7D5AD95DC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</a:rPr>
            <a:t> </a:t>
          </a:r>
          <a:r>
            <a:rPr lang="en-US" b="0">
              <a:solidFill>
                <a:srgbClr val="000000"/>
              </a:solidFill>
              <a:latin typeface="Calibri"/>
              <a:ea typeface="Calibri"/>
              <a:cs typeface="Calibri"/>
            </a:rPr>
            <a:t>🔍 </a:t>
          </a:r>
          <a:r>
            <a:rPr lang="en-US">
              <a:latin typeface="Rockwell"/>
            </a:rPr>
            <a:t>Performance issue to due to heavy data size</a:t>
          </a:r>
        </a:p>
      </dgm:t>
    </dgm:pt>
    <dgm:pt modelId="{69139A4A-EE7F-4145-82F3-C3B194A941D0}" type="parTrans" cxnId="{BF7B0AF7-1DCF-4762-AD62-06485F794FE0}">
      <dgm:prSet/>
      <dgm:spPr/>
    </dgm:pt>
    <dgm:pt modelId="{EE371338-8C2D-47CA-B84E-A3D7F35211CD}" type="sibTrans" cxnId="{BF7B0AF7-1DCF-4762-AD62-06485F794FE0}">
      <dgm:prSet/>
      <dgm:spPr/>
      <dgm:t>
        <a:bodyPr/>
        <a:lstStyle/>
        <a:p>
          <a:endParaRPr lang="en-US"/>
        </a:p>
      </dgm:t>
    </dgm:pt>
    <dgm:pt modelId="{10C46775-401E-4AC4-B4C9-5DAC3D8E546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rgbClr val="000000"/>
              </a:solidFill>
              <a:latin typeface="Rockwell"/>
              <a:ea typeface="Calibri Light"/>
              <a:cs typeface="Calibri Light"/>
            </a:rPr>
            <a:t>🦠</a:t>
          </a:r>
          <a:r>
            <a:rPr lang="en-US" b="0">
              <a:solidFill>
                <a:schemeClr val="bg1"/>
              </a:solidFill>
              <a:latin typeface="Rockwell"/>
              <a:ea typeface="Calibri Light"/>
              <a:cs typeface="Calibri Light"/>
            </a:rPr>
            <a:t>Free</a:t>
          </a:r>
          <a:r>
            <a:rPr lang="en-US" b="0">
              <a:latin typeface="Rockwell"/>
              <a:ea typeface="Calibri Light"/>
              <a:cs typeface="Calibri Light"/>
            </a:rPr>
            <a:t> tier limitations</a:t>
          </a:r>
        </a:p>
      </dgm:t>
    </dgm:pt>
    <dgm:pt modelId="{4958B11A-5EA3-438C-ADA1-33323F3A3288}" type="parTrans" cxnId="{8D171455-9BEF-4B85-9A19-764D2251A26D}">
      <dgm:prSet/>
      <dgm:spPr/>
    </dgm:pt>
    <dgm:pt modelId="{D5DEA5A2-E4B1-4932-9BE2-126E826EA7F5}" type="sibTrans" cxnId="{8D171455-9BEF-4B85-9A19-764D2251A26D}">
      <dgm:prSet/>
      <dgm:spPr/>
      <dgm:t>
        <a:bodyPr/>
        <a:lstStyle/>
        <a:p>
          <a:endParaRPr lang="en-US"/>
        </a:p>
      </dgm:t>
    </dgm:pt>
    <dgm:pt modelId="{42500D84-377B-4E31-9555-6CAA23D2A3E1}" type="pres">
      <dgm:prSet presAssocID="{6C0B07CA-E037-4C5D-9E24-F55BF1DC675E}" presName="diagram" presStyleCnt="0">
        <dgm:presLayoutVars>
          <dgm:dir/>
          <dgm:resizeHandles val="exact"/>
        </dgm:presLayoutVars>
      </dgm:prSet>
      <dgm:spPr/>
    </dgm:pt>
    <dgm:pt modelId="{8A23DD1E-F0F0-41DF-B91B-4E2FDF6D67A9}" type="pres">
      <dgm:prSet presAssocID="{4D3AEE0C-FCD4-4CB8-8D09-41F477791B59}" presName="node" presStyleLbl="node1" presStyleIdx="0" presStyleCnt="6">
        <dgm:presLayoutVars>
          <dgm:bulletEnabled val="1"/>
        </dgm:presLayoutVars>
      </dgm:prSet>
      <dgm:spPr/>
    </dgm:pt>
    <dgm:pt modelId="{EFBFA307-5E18-4E31-A9BA-E217E6CC7ADC}" type="pres">
      <dgm:prSet presAssocID="{F3C3AEFB-5B8D-4C3B-8B7E-AB4B2FB38B25}" presName="sibTrans" presStyleCnt="0"/>
      <dgm:spPr/>
    </dgm:pt>
    <dgm:pt modelId="{D88EF689-1790-4B91-A4EF-029D40ACD87F}" type="pres">
      <dgm:prSet presAssocID="{5F42BA12-2F76-486D-9AA8-99F1DFD2647B}" presName="node" presStyleLbl="node1" presStyleIdx="1" presStyleCnt="6">
        <dgm:presLayoutVars>
          <dgm:bulletEnabled val="1"/>
        </dgm:presLayoutVars>
      </dgm:prSet>
      <dgm:spPr/>
    </dgm:pt>
    <dgm:pt modelId="{2C860E0E-8DFF-4E09-BE35-F85F7E413ABF}" type="pres">
      <dgm:prSet presAssocID="{0DA00BED-C30D-4286-88D7-836BAD096762}" presName="sibTrans" presStyleCnt="0"/>
      <dgm:spPr/>
    </dgm:pt>
    <dgm:pt modelId="{DEA6447E-D7C0-4E51-90FB-6AAE533B13FF}" type="pres">
      <dgm:prSet presAssocID="{D46E7A1C-0CA0-4E58-B29F-C7D5AD95DC7E}" presName="node" presStyleLbl="node1" presStyleIdx="2" presStyleCnt="6">
        <dgm:presLayoutVars>
          <dgm:bulletEnabled val="1"/>
        </dgm:presLayoutVars>
      </dgm:prSet>
      <dgm:spPr/>
    </dgm:pt>
    <dgm:pt modelId="{B884C0EA-B425-4E7B-895A-87FD7EDC7ECC}" type="pres">
      <dgm:prSet presAssocID="{EE371338-8C2D-47CA-B84E-A3D7F35211CD}" presName="sibTrans" presStyleCnt="0"/>
      <dgm:spPr/>
    </dgm:pt>
    <dgm:pt modelId="{4B4D6AF6-D3A4-4AB5-A8AB-01A1CCBFC082}" type="pres">
      <dgm:prSet presAssocID="{97CEF2DE-1BA3-4C03-B330-1C48549F3001}" presName="node" presStyleLbl="node1" presStyleIdx="3" presStyleCnt="6">
        <dgm:presLayoutVars>
          <dgm:bulletEnabled val="1"/>
        </dgm:presLayoutVars>
      </dgm:prSet>
      <dgm:spPr/>
    </dgm:pt>
    <dgm:pt modelId="{390AE578-FD8D-4D82-A88D-BEE5CE21D329}" type="pres">
      <dgm:prSet presAssocID="{98E7E4EF-CAEE-44FE-A6A2-D75C3EE5CA27}" presName="sibTrans" presStyleCnt="0"/>
      <dgm:spPr/>
    </dgm:pt>
    <dgm:pt modelId="{94BCE350-C46E-401F-8BDD-DFC8E061F1AD}" type="pres">
      <dgm:prSet presAssocID="{C9E00354-605B-4A08-BF00-ED6291F655F1}" presName="node" presStyleLbl="node1" presStyleIdx="4" presStyleCnt="6">
        <dgm:presLayoutVars>
          <dgm:bulletEnabled val="1"/>
        </dgm:presLayoutVars>
      </dgm:prSet>
      <dgm:spPr/>
    </dgm:pt>
    <dgm:pt modelId="{0F5D03DB-0B7A-429B-9C03-6663B136E5DD}" type="pres">
      <dgm:prSet presAssocID="{2B771DE0-5004-4EA7-A172-C3184D0A9FF6}" presName="sibTrans" presStyleCnt="0"/>
      <dgm:spPr/>
    </dgm:pt>
    <dgm:pt modelId="{C8D15CF8-6918-45FA-88D3-AC546078EFA2}" type="pres">
      <dgm:prSet presAssocID="{10C46775-401E-4AC4-B4C9-5DAC3D8E546C}" presName="node" presStyleLbl="node1" presStyleIdx="5" presStyleCnt="6">
        <dgm:presLayoutVars>
          <dgm:bulletEnabled val="1"/>
        </dgm:presLayoutVars>
      </dgm:prSet>
      <dgm:spPr/>
    </dgm:pt>
  </dgm:ptLst>
  <dgm:cxnLst>
    <dgm:cxn modelId="{0D62180A-4C1C-42F4-9C43-74392871D55C}" type="presOf" srcId="{97CEF2DE-1BA3-4C03-B330-1C48549F3001}" destId="{4B4D6AF6-D3A4-4AB5-A8AB-01A1CCBFC082}" srcOrd="0" destOrd="0" presId="urn:microsoft.com/office/officeart/2005/8/layout/default"/>
    <dgm:cxn modelId="{B940771A-4202-41D0-92DC-0B2F36D17D0A}" type="presOf" srcId="{5F42BA12-2F76-486D-9AA8-99F1DFD2647B}" destId="{D88EF689-1790-4B91-A4EF-029D40ACD87F}" srcOrd="0" destOrd="0" presId="urn:microsoft.com/office/officeart/2005/8/layout/default"/>
    <dgm:cxn modelId="{BB68E025-59B2-407F-A51A-546F037BC36C}" type="presOf" srcId="{D46E7A1C-0CA0-4E58-B29F-C7D5AD95DC7E}" destId="{DEA6447E-D7C0-4E51-90FB-6AAE533B13FF}" srcOrd="0" destOrd="0" presId="urn:microsoft.com/office/officeart/2005/8/layout/default"/>
    <dgm:cxn modelId="{1253882B-21CE-42A0-8A46-8FDA349BE32B}" type="presOf" srcId="{C9E00354-605B-4A08-BF00-ED6291F655F1}" destId="{94BCE350-C46E-401F-8BDD-DFC8E061F1AD}" srcOrd="0" destOrd="0" presId="urn:microsoft.com/office/officeart/2005/8/layout/default"/>
    <dgm:cxn modelId="{72106163-614D-4C49-ACD1-6F0CE7C6CED2}" type="presOf" srcId="{4D3AEE0C-FCD4-4CB8-8D09-41F477791B59}" destId="{8A23DD1E-F0F0-41DF-B91B-4E2FDF6D67A9}" srcOrd="0" destOrd="0" presId="urn:microsoft.com/office/officeart/2005/8/layout/default"/>
    <dgm:cxn modelId="{8D171455-9BEF-4B85-9A19-764D2251A26D}" srcId="{6C0B07CA-E037-4C5D-9E24-F55BF1DC675E}" destId="{10C46775-401E-4AC4-B4C9-5DAC3D8E546C}" srcOrd="5" destOrd="0" parTransId="{4958B11A-5EA3-438C-ADA1-33323F3A3288}" sibTransId="{D5DEA5A2-E4B1-4932-9BE2-126E826EA7F5}"/>
    <dgm:cxn modelId="{4A2FF37A-5E5E-4349-A4C7-7E7347750D0E}" srcId="{6C0B07CA-E037-4C5D-9E24-F55BF1DC675E}" destId="{4D3AEE0C-FCD4-4CB8-8D09-41F477791B59}" srcOrd="0" destOrd="0" parTransId="{BB75BF93-45D3-4AC2-B8C1-DE0C7D3738FD}" sibTransId="{F3C3AEFB-5B8D-4C3B-8B7E-AB4B2FB38B25}"/>
    <dgm:cxn modelId="{26FED296-5951-4AB1-9957-30FDBBBDE9B3}" srcId="{6C0B07CA-E037-4C5D-9E24-F55BF1DC675E}" destId="{5F42BA12-2F76-486D-9AA8-99F1DFD2647B}" srcOrd="1" destOrd="0" parTransId="{55C3F85C-6D9E-47DE-818E-984E0588FD19}" sibTransId="{0DA00BED-C30D-4286-88D7-836BAD096762}"/>
    <dgm:cxn modelId="{2820BAC0-2CEE-4D57-A748-9A3F59BEA96E}" srcId="{6C0B07CA-E037-4C5D-9E24-F55BF1DC675E}" destId="{97CEF2DE-1BA3-4C03-B330-1C48549F3001}" srcOrd="3" destOrd="0" parTransId="{CDB9344C-618F-4C60-A1DB-F6F3399E145D}" sibTransId="{98E7E4EF-CAEE-44FE-A6A2-D75C3EE5CA27}"/>
    <dgm:cxn modelId="{D965CAC4-0391-4418-A44F-2DD6EE4FD2A4}" srcId="{6C0B07CA-E037-4C5D-9E24-F55BF1DC675E}" destId="{C9E00354-605B-4A08-BF00-ED6291F655F1}" srcOrd="4" destOrd="0" parTransId="{06E28EF9-70BD-4302-8978-446BC017B305}" sibTransId="{2B771DE0-5004-4EA7-A172-C3184D0A9FF6}"/>
    <dgm:cxn modelId="{EB542DC6-1127-4ABB-9D10-64C17F957D54}" type="presOf" srcId="{10C46775-401E-4AC4-B4C9-5DAC3D8E546C}" destId="{C8D15CF8-6918-45FA-88D3-AC546078EFA2}" srcOrd="0" destOrd="0" presId="urn:microsoft.com/office/officeart/2005/8/layout/default"/>
    <dgm:cxn modelId="{11F197D8-3C87-467F-9518-B3E3914408B6}" type="presOf" srcId="{6C0B07CA-E037-4C5D-9E24-F55BF1DC675E}" destId="{42500D84-377B-4E31-9555-6CAA23D2A3E1}" srcOrd="0" destOrd="0" presId="urn:microsoft.com/office/officeart/2005/8/layout/default"/>
    <dgm:cxn modelId="{BF7B0AF7-1DCF-4762-AD62-06485F794FE0}" srcId="{6C0B07CA-E037-4C5D-9E24-F55BF1DC675E}" destId="{D46E7A1C-0CA0-4E58-B29F-C7D5AD95DC7E}" srcOrd="2" destOrd="0" parTransId="{69139A4A-EE7F-4145-82F3-C3B194A941D0}" sibTransId="{EE371338-8C2D-47CA-B84E-A3D7F35211CD}"/>
    <dgm:cxn modelId="{E9D0FFF8-3F29-43E5-ADC9-855588BEC9EB}" type="presParOf" srcId="{42500D84-377B-4E31-9555-6CAA23D2A3E1}" destId="{8A23DD1E-F0F0-41DF-B91B-4E2FDF6D67A9}" srcOrd="0" destOrd="0" presId="urn:microsoft.com/office/officeart/2005/8/layout/default"/>
    <dgm:cxn modelId="{44E7CF16-46CE-4C5E-9568-688453AE6F06}" type="presParOf" srcId="{42500D84-377B-4E31-9555-6CAA23D2A3E1}" destId="{EFBFA307-5E18-4E31-A9BA-E217E6CC7ADC}" srcOrd="1" destOrd="0" presId="urn:microsoft.com/office/officeart/2005/8/layout/default"/>
    <dgm:cxn modelId="{66ED33ED-E20C-44E7-B86E-06D459ABD803}" type="presParOf" srcId="{42500D84-377B-4E31-9555-6CAA23D2A3E1}" destId="{D88EF689-1790-4B91-A4EF-029D40ACD87F}" srcOrd="2" destOrd="0" presId="urn:microsoft.com/office/officeart/2005/8/layout/default"/>
    <dgm:cxn modelId="{2B06AB7D-EF60-471D-AF94-26E07B508766}" type="presParOf" srcId="{42500D84-377B-4E31-9555-6CAA23D2A3E1}" destId="{2C860E0E-8DFF-4E09-BE35-F85F7E413ABF}" srcOrd="3" destOrd="0" presId="urn:microsoft.com/office/officeart/2005/8/layout/default"/>
    <dgm:cxn modelId="{9207D3D3-D47D-4B89-B060-6869E275A661}" type="presParOf" srcId="{42500D84-377B-4E31-9555-6CAA23D2A3E1}" destId="{DEA6447E-D7C0-4E51-90FB-6AAE533B13FF}" srcOrd="4" destOrd="0" presId="urn:microsoft.com/office/officeart/2005/8/layout/default"/>
    <dgm:cxn modelId="{B28EA71A-6513-4719-8F69-4A8F74A2EA3A}" type="presParOf" srcId="{42500D84-377B-4E31-9555-6CAA23D2A3E1}" destId="{B884C0EA-B425-4E7B-895A-87FD7EDC7ECC}" srcOrd="5" destOrd="0" presId="urn:microsoft.com/office/officeart/2005/8/layout/default"/>
    <dgm:cxn modelId="{8108B61F-CE2C-4B36-9D4D-88D63FF12B8F}" type="presParOf" srcId="{42500D84-377B-4E31-9555-6CAA23D2A3E1}" destId="{4B4D6AF6-D3A4-4AB5-A8AB-01A1CCBFC082}" srcOrd="6" destOrd="0" presId="urn:microsoft.com/office/officeart/2005/8/layout/default"/>
    <dgm:cxn modelId="{301CE4C0-71B1-43E2-A4A5-0B9138FD7D55}" type="presParOf" srcId="{42500D84-377B-4E31-9555-6CAA23D2A3E1}" destId="{390AE578-FD8D-4D82-A88D-BEE5CE21D329}" srcOrd="7" destOrd="0" presId="urn:microsoft.com/office/officeart/2005/8/layout/default"/>
    <dgm:cxn modelId="{4D0E1337-4623-4FDD-B186-7B0F3ED81D81}" type="presParOf" srcId="{42500D84-377B-4E31-9555-6CAA23D2A3E1}" destId="{94BCE350-C46E-401F-8BDD-DFC8E061F1AD}" srcOrd="8" destOrd="0" presId="urn:microsoft.com/office/officeart/2005/8/layout/default"/>
    <dgm:cxn modelId="{3487DB2A-BC83-48A7-9C84-5211D29C4B90}" type="presParOf" srcId="{42500D84-377B-4E31-9555-6CAA23D2A3E1}" destId="{0F5D03DB-0B7A-429B-9C03-6663B136E5DD}" srcOrd="9" destOrd="0" presId="urn:microsoft.com/office/officeart/2005/8/layout/default"/>
    <dgm:cxn modelId="{35FCE836-3B67-47F5-A44C-50FD00F22AF2}" type="presParOf" srcId="{42500D84-377B-4E31-9555-6CAA23D2A3E1}" destId="{C8D15CF8-6918-45FA-88D3-AC546078EF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0B07CA-E037-4C5D-9E24-F55BF1DC675E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4D3AEE0C-FCD4-4CB8-8D09-41F477791B59}">
      <dgm:prSet phldr="0"/>
      <dgm:spPr/>
      <dgm:t>
        <a:bodyPr/>
        <a:lstStyle/>
        <a:p>
          <a:pPr rtl="0"/>
          <a:r>
            <a:rPr lang="en-US"/>
            <a:t>🔍</a:t>
          </a:r>
          <a:r>
            <a:rPr lang="en-US">
              <a:latin typeface="Rockwell"/>
            </a:rPr>
            <a:t> </a:t>
          </a:r>
          <a:r>
            <a:rPr lang="en-US" b="1">
              <a:latin typeface="Rockwell"/>
            </a:rPr>
            <a:t>Review-Centric Industries</a:t>
          </a:r>
          <a:endParaRPr lang="en-US" b="1">
            <a:latin typeface="Rockwell"/>
            <a:ea typeface="Calibri Light"/>
            <a:cs typeface="Calibri Light"/>
          </a:endParaRPr>
        </a:p>
      </dgm:t>
    </dgm:pt>
    <dgm:pt modelId="{BB75BF93-45D3-4AC2-B8C1-DE0C7D3738FD}" type="parTrans" cxnId="{4A2FF37A-5E5E-4349-A4C7-7E7347750D0E}">
      <dgm:prSet/>
      <dgm:spPr/>
    </dgm:pt>
    <dgm:pt modelId="{F3C3AEFB-5B8D-4C3B-8B7E-AB4B2FB38B25}" type="sibTrans" cxnId="{4A2FF37A-5E5E-4349-A4C7-7E7347750D0E}">
      <dgm:prSet/>
      <dgm:spPr/>
    </dgm:pt>
    <dgm:pt modelId="{5F42BA12-2F76-486D-9AA8-99F1DFD2647B}">
      <dgm:prSet phldr="0"/>
      <dgm:spPr/>
      <dgm:t>
        <a:bodyPr/>
        <a:lstStyle/>
        <a:p>
          <a:r>
            <a:rPr lang="en-US"/>
            <a:t>🦠 </a:t>
          </a:r>
          <a:r>
            <a:rPr lang="en-US" b="1"/>
            <a:t>Impact of COVID-19</a:t>
          </a:r>
          <a:endParaRPr lang="en-US" b="1">
            <a:latin typeface="Calibri Light"/>
            <a:ea typeface="Calibri Light"/>
            <a:cs typeface="Calibri Light"/>
          </a:endParaRPr>
        </a:p>
      </dgm:t>
    </dgm:pt>
    <dgm:pt modelId="{55C3F85C-6D9E-47DE-818E-984E0588FD19}" type="parTrans" cxnId="{26FED296-5951-4AB1-9957-30FDBBBDE9B3}">
      <dgm:prSet/>
      <dgm:spPr/>
    </dgm:pt>
    <dgm:pt modelId="{0DA00BED-C30D-4286-88D7-836BAD096762}" type="sibTrans" cxnId="{26FED296-5951-4AB1-9957-30FDBBBDE9B3}">
      <dgm:prSet/>
      <dgm:spPr/>
    </dgm:pt>
    <dgm:pt modelId="{97CEF2DE-1BA3-4C03-B330-1C48549F3001}">
      <dgm:prSet phldr="0"/>
      <dgm:spPr/>
      <dgm:t>
        <a:bodyPr/>
        <a:lstStyle/>
        <a:p>
          <a:r>
            <a:rPr lang="en-US"/>
            <a:t>⚠️ </a:t>
          </a:r>
          <a:r>
            <a:rPr lang="en-US" b="1"/>
            <a:t>Negative Review Awareness</a:t>
          </a:r>
          <a:endParaRPr lang="en-US" b="1">
            <a:latin typeface="Calibri Light"/>
            <a:ea typeface="Calibri Light"/>
            <a:cs typeface="Calibri Light"/>
          </a:endParaRPr>
        </a:p>
      </dgm:t>
    </dgm:pt>
    <dgm:pt modelId="{CDB9344C-618F-4C60-A1DB-F6F3399E145D}" type="parTrans" cxnId="{2820BAC0-2CEE-4D57-A748-9A3F59BEA96E}">
      <dgm:prSet/>
      <dgm:spPr/>
    </dgm:pt>
    <dgm:pt modelId="{98E7E4EF-CAEE-44FE-A6A2-D75C3EE5CA27}" type="sibTrans" cxnId="{2820BAC0-2CEE-4D57-A748-9A3F59BEA96E}">
      <dgm:prSet/>
      <dgm:spPr/>
    </dgm:pt>
    <dgm:pt modelId="{C9E00354-605B-4A08-BF00-ED6291F655F1}">
      <dgm:prSet phldr="0"/>
      <dgm:spPr/>
      <dgm:t>
        <a:bodyPr/>
        <a:lstStyle/>
        <a:p>
          <a:r>
            <a:rPr lang="en-US"/>
            <a:t>🧭 </a:t>
          </a:r>
          <a:r>
            <a:rPr lang="en-US" b="0">
              <a:latin typeface="Rockwell"/>
              <a:ea typeface="Calibri Light"/>
              <a:cs typeface="Calibri Light"/>
            </a:rPr>
            <a:t>Emerging Sectors to Watch</a:t>
          </a:r>
          <a:endParaRPr lang="en-US" b="1">
            <a:latin typeface="Calibri Light"/>
            <a:ea typeface="Calibri Light"/>
            <a:cs typeface="Calibri Light"/>
          </a:endParaRPr>
        </a:p>
      </dgm:t>
    </dgm:pt>
    <dgm:pt modelId="{06E28EF9-70BD-4302-8978-446BC017B305}" type="parTrans" cxnId="{D965CAC4-0391-4418-A44F-2DD6EE4FD2A4}">
      <dgm:prSet/>
      <dgm:spPr/>
    </dgm:pt>
    <dgm:pt modelId="{2B771DE0-5004-4EA7-A172-C3184D0A9FF6}" type="sibTrans" cxnId="{D965CAC4-0391-4418-A44F-2DD6EE4FD2A4}">
      <dgm:prSet/>
      <dgm:spPr/>
    </dgm:pt>
    <dgm:pt modelId="{8D518545-09A6-49BC-B357-34A59BEA37FE}" type="pres">
      <dgm:prSet presAssocID="{6C0B07CA-E037-4C5D-9E24-F55BF1DC675E}" presName="CompostProcess" presStyleCnt="0">
        <dgm:presLayoutVars>
          <dgm:dir/>
          <dgm:resizeHandles val="exact"/>
        </dgm:presLayoutVars>
      </dgm:prSet>
      <dgm:spPr/>
    </dgm:pt>
    <dgm:pt modelId="{9BC18C4F-4463-42EF-89C4-8C3BA3F09C37}" type="pres">
      <dgm:prSet presAssocID="{6C0B07CA-E037-4C5D-9E24-F55BF1DC675E}" presName="arrow" presStyleLbl="bgShp" presStyleIdx="0" presStyleCnt="1"/>
      <dgm:spPr/>
    </dgm:pt>
    <dgm:pt modelId="{FDF0D581-DC2F-4844-834F-17382125178A}" type="pres">
      <dgm:prSet presAssocID="{6C0B07CA-E037-4C5D-9E24-F55BF1DC675E}" presName="linearProcess" presStyleCnt="0"/>
      <dgm:spPr/>
    </dgm:pt>
    <dgm:pt modelId="{48E1C655-3575-4038-A6E2-BE755F78B7AE}" type="pres">
      <dgm:prSet presAssocID="{4D3AEE0C-FCD4-4CB8-8D09-41F477791B59}" presName="textNode" presStyleLbl="node1" presStyleIdx="0" presStyleCnt="4">
        <dgm:presLayoutVars>
          <dgm:bulletEnabled val="1"/>
        </dgm:presLayoutVars>
      </dgm:prSet>
      <dgm:spPr/>
    </dgm:pt>
    <dgm:pt modelId="{EF324649-8D58-4D04-89FA-C58E022F524D}" type="pres">
      <dgm:prSet presAssocID="{F3C3AEFB-5B8D-4C3B-8B7E-AB4B2FB38B25}" presName="sibTrans" presStyleCnt="0"/>
      <dgm:spPr/>
    </dgm:pt>
    <dgm:pt modelId="{AEF3A5F5-5F00-47B4-B62A-83352BC7FE78}" type="pres">
      <dgm:prSet presAssocID="{5F42BA12-2F76-486D-9AA8-99F1DFD2647B}" presName="textNode" presStyleLbl="node1" presStyleIdx="1" presStyleCnt="4">
        <dgm:presLayoutVars>
          <dgm:bulletEnabled val="1"/>
        </dgm:presLayoutVars>
      </dgm:prSet>
      <dgm:spPr/>
    </dgm:pt>
    <dgm:pt modelId="{965B2773-5FD3-47A4-8568-2903CC3BB749}" type="pres">
      <dgm:prSet presAssocID="{0DA00BED-C30D-4286-88D7-836BAD096762}" presName="sibTrans" presStyleCnt="0"/>
      <dgm:spPr/>
    </dgm:pt>
    <dgm:pt modelId="{9B76A135-5D45-48AA-B2F6-02BC5D49C400}" type="pres">
      <dgm:prSet presAssocID="{97CEF2DE-1BA3-4C03-B330-1C48549F3001}" presName="textNode" presStyleLbl="node1" presStyleIdx="2" presStyleCnt="4">
        <dgm:presLayoutVars>
          <dgm:bulletEnabled val="1"/>
        </dgm:presLayoutVars>
      </dgm:prSet>
      <dgm:spPr/>
    </dgm:pt>
    <dgm:pt modelId="{8F3AA55C-2C3E-43FE-B886-1D183FD91D36}" type="pres">
      <dgm:prSet presAssocID="{98E7E4EF-CAEE-44FE-A6A2-D75C3EE5CA27}" presName="sibTrans" presStyleCnt="0"/>
      <dgm:spPr/>
    </dgm:pt>
    <dgm:pt modelId="{10A6F653-9289-4C46-9F84-3935A5B5B74C}" type="pres">
      <dgm:prSet presAssocID="{C9E00354-605B-4A08-BF00-ED6291F655F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DDF0006-4FD5-4901-B961-8FAC035E4718}" type="presOf" srcId="{97CEF2DE-1BA3-4C03-B330-1C48549F3001}" destId="{9B76A135-5D45-48AA-B2F6-02BC5D49C400}" srcOrd="0" destOrd="0" presId="urn:microsoft.com/office/officeart/2005/8/layout/hProcess9"/>
    <dgm:cxn modelId="{271FE730-A3F0-45AF-B07F-7DC1AA6B821E}" type="presOf" srcId="{6C0B07CA-E037-4C5D-9E24-F55BF1DC675E}" destId="{8D518545-09A6-49BC-B357-34A59BEA37FE}" srcOrd="0" destOrd="0" presId="urn:microsoft.com/office/officeart/2005/8/layout/hProcess9"/>
    <dgm:cxn modelId="{4A2FF37A-5E5E-4349-A4C7-7E7347750D0E}" srcId="{6C0B07CA-E037-4C5D-9E24-F55BF1DC675E}" destId="{4D3AEE0C-FCD4-4CB8-8D09-41F477791B59}" srcOrd="0" destOrd="0" parTransId="{BB75BF93-45D3-4AC2-B8C1-DE0C7D3738FD}" sibTransId="{F3C3AEFB-5B8D-4C3B-8B7E-AB4B2FB38B25}"/>
    <dgm:cxn modelId="{26FED296-5951-4AB1-9957-30FDBBBDE9B3}" srcId="{6C0B07CA-E037-4C5D-9E24-F55BF1DC675E}" destId="{5F42BA12-2F76-486D-9AA8-99F1DFD2647B}" srcOrd="1" destOrd="0" parTransId="{55C3F85C-6D9E-47DE-818E-984E0588FD19}" sibTransId="{0DA00BED-C30D-4286-88D7-836BAD096762}"/>
    <dgm:cxn modelId="{70B1DDA3-46E7-44C5-B5AC-EDDDC3AEFE58}" type="presOf" srcId="{5F42BA12-2F76-486D-9AA8-99F1DFD2647B}" destId="{AEF3A5F5-5F00-47B4-B62A-83352BC7FE78}" srcOrd="0" destOrd="0" presId="urn:microsoft.com/office/officeart/2005/8/layout/hProcess9"/>
    <dgm:cxn modelId="{D2429BAA-F345-4C9B-8780-0A396AD7E5FF}" type="presOf" srcId="{C9E00354-605B-4A08-BF00-ED6291F655F1}" destId="{10A6F653-9289-4C46-9F84-3935A5B5B74C}" srcOrd="0" destOrd="0" presId="urn:microsoft.com/office/officeart/2005/8/layout/hProcess9"/>
    <dgm:cxn modelId="{2820BAC0-2CEE-4D57-A748-9A3F59BEA96E}" srcId="{6C0B07CA-E037-4C5D-9E24-F55BF1DC675E}" destId="{97CEF2DE-1BA3-4C03-B330-1C48549F3001}" srcOrd="2" destOrd="0" parTransId="{CDB9344C-618F-4C60-A1DB-F6F3399E145D}" sibTransId="{98E7E4EF-CAEE-44FE-A6A2-D75C3EE5CA27}"/>
    <dgm:cxn modelId="{D965CAC4-0391-4418-A44F-2DD6EE4FD2A4}" srcId="{6C0B07CA-E037-4C5D-9E24-F55BF1DC675E}" destId="{C9E00354-605B-4A08-BF00-ED6291F655F1}" srcOrd="3" destOrd="0" parTransId="{06E28EF9-70BD-4302-8978-446BC017B305}" sibTransId="{2B771DE0-5004-4EA7-A172-C3184D0A9FF6}"/>
    <dgm:cxn modelId="{6DC04FC5-5BEE-43B9-895A-8730DC08BFD8}" type="presOf" srcId="{4D3AEE0C-FCD4-4CB8-8D09-41F477791B59}" destId="{48E1C655-3575-4038-A6E2-BE755F78B7AE}" srcOrd="0" destOrd="0" presId="urn:microsoft.com/office/officeart/2005/8/layout/hProcess9"/>
    <dgm:cxn modelId="{8EFCE400-8468-4F62-9541-BF5C0D86FB14}" type="presParOf" srcId="{8D518545-09A6-49BC-B357-34A59BEA37FE}" destId="{9BC18C4F-4463-42EF-89C4-8C3BA3F09C37}" srcOrd="0" destOrd="0" presId="urn:microsoft.com/office/officeart/2005/8/layout/hProcess9"/>
    <dgm:cxn modelId="{E4B1C8E9-40EC-413D-AFEA-C8A175CEF9A8}" type="presParOf" srcId="{8D518545-09A6-49BC-B357-34A59BEA37FE}" destId="{FDF0D581-DC2F-4844-834F-17382125178A}" srcOrd="1" destOrd="0" presId="urn:microsoft.com/office/officeart/2005/8/layout/hProcess9"/>
    <dgm:cxn modelId="{87218D5F-A9FE-462A-8A15-ED4905E7010B}" type="presParOf" srcId="{FDF0D581-DC2F-4844-834F-17382125178A}" destId="{48E1C655-3575-4038-A6E2-BE755F78B7AE}" srcOrd="0" destOrd="0" presId="urn:microsoft.com/office/officeart/2005/8/layout/hProcess9"/>
    <dgm:cxn modelId="{7A5A355A-05EF-4265-B07B-AF6B3495B466}" type="presParOf" srcId="{FDF0D581-DC2F-4844-834F-17382125178A}" destId="{EF324649-8D58-4D04-89FA-C58E022F524D}" srcOrd="1" destOrd="0" presId="urn:microsoft.com/office/officeart/2005/8/layout/hProcess9"/>
    <dgm:cxn modelId="{9CD1E6D5-07D1-4DFB-BDC7-B3A3AFED249D}" type="presParOf" srcId="{FDF0D581-DC2F-4844-834F-17382125178A}" destId="{AEF3A5F5-5F00-47B4-B62A-83352BC7FE78}" srcOrd="2" destOrd="0" presId="urn:microsoft.com/office/officeart/2005/8/layout/hProcess9"/>
    <dgm:cxn modelId="{CEEDF259-B015-43A4-AC28-7C96F5B6F6C6}" type="presParOf" srcId="{FDF0D581-DC2F-4844-834F-17382125178A}" destId="{965B2773-5FD3-47A4-8568-2903CC3BB749}" srcOrd="3" destOrd="0" presId="urn:microsoft.com/office/officeart/2005/8/layout/hProcess9"/>
    <dgm:cxn modelId="{67941BD2-95EA-4A02-8F05-59AF874CE732}" type="presParOf" srcId="{FDF0D581-DC2F-4844-834F-17382125178A}" destId="{9B76A135-5D45-48AA-B2F6-02BC5D49C400}" srcOrd="4" destOrd="0" presId="urn:microsoft.com/office/officeart/2005/8/layout/hProcess9"/>
    <dgm:cxn modelId="{3C4F3580-5BFE-434B-BEC1-55358E6B4455}" type="presParOf" srcId="{FDF0D581-DC2F-4844-834F-17382125178A}" destId="{8F3AA55C-2C3E-43FE-B886-1D183FD91D36}" srcOrd="5" destOrd="0" presId="urn:microsoft.com/office/officeart/2005/8/layout/hProcess9"/>
    <dgm:cxn modelId="{02786520-D870-4D2B-B20E-812191535DEB}" type="presParOf" srcId="{FDF0D581-DC2F-4844-834F-17382125178A}" destId="{10A6F653-9289-4C46-9F84-3935A5B5B74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0B07CA-E037-4C5D-9E24-F55BF1DC675E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4D3AEE0C-FCD4-4CB8-8D09-41F477791B59}">
      <dgm:prSet phldr="0"/>
      <dgm:spPr/>
      <dgm:t>
        <a:bodyPr/>
        <a:lstStyle/>
        <a:p>
          <a:r>
            <a:rPr lang="en-US"/>
            <a:t>🧠 </a:t>
          </a:r>
          <a:r>
            <a:rPr lang="en-US" b="1"/>
            <a:t>Start with Logical Design</a:t>
          </a:r>
          <a:br>
            <a:rPr lang="en-US" b="1"/>
          </a:br>
          <a:endParaRPr lang="en-US" b="1">
            <a:latin typeface="Calibri Light"/>
            <a:ea typeface="Calibri"/>
            <a:cs typeface="Calibri"/>
          </a:endParaRPr>
        </a:p>
      </dgm:t>
    </dgm:pt>
    <dgm:pt modelId="{BB75BF93-45D3-4AC2-B8C1-DE0C7D3738FD}" type="parTrans" cxnId="{4A2FF37A-5E5E-4349-A4C7-7E7347750D0E}">
      <dgm:prSet/>
      <dgm:spPr/>
    </dgm:pt>
    <dgm:pt modelId="{F3C3AEFB-5B8D-4C3B-8B7E-AB4B2FB38B25}" type="sibTrans" cxnId="{4A2FF37A-5E5E-4349-A4C7-7E7347750D0E}">
      <dgm:prSet/>
      <dgm:spPr/>
    </dgm:pt>
    <dgm:pt modelId="{5F42BA12-2F76-486D-9AA8-99F1DFD2647B}">
      <dgm:prSet phldr="0"/>
      <dgm:spPr/>
      <dgm:t>
        <a:bodyPr/>
        <a:lstStyle/>
        <a:p>
          <a:r>
            <a:rPr lang="en-US" b="0"/>
            <a:t>🧰 </a:t>
          </a:r>
          <a:r>
            <a:rPr lang="en-US" b="1"/>
            <a:t>Explore Tools Before Use</a:t>
          </a:r>
          <a:br>
            <a:rPr lang="en-US" b="1"/>
          </a:br>
          <a:endParaRPr lang="en-US" b="1"/>
        </a:p>
      </dgm:t>
    </dgm:pt>
    <dgm:pt modelId="{55C3F85C-6D9E-47DE-818E-984E0588FD19}" type="parTrans" cxnId="{26FED296-5951-4AB1-9957-30FDBBBDE9B3}">
      <dgm:prSet/>
      <dgm:spPr/>
    </dgm:pt>
    <dgm:pt modelId="{0DA00BED-C30D-4286-88D7-836BAD096762}" type="sibTrans" cxnId="{26FED296-5951-4AB1-9957-30FDBBBDE9B3}">
      <dgm:prSet/>
      <dgm:spPr/>
    </dgm:pt>
    <dgm:pt modelId="{E6E27D53-D0E0-457A-BE7A-EBBCCCB9BBD4}">
      <dgm:prSet phldr="0"/>
      <dgm:spPr/>
      <dgm:t>
        <a:bodyPr/>
        <a:lstStyle/>
        <a:p>
          <a:r>
            <a:rPr lang="en-US" b="0"/>
            <a:t>🔁 </a:t>
          </a:r>
          <a:r>
            <a:rPr lang="en-US" b="1"/>
            <a:t>Automate the ETL Pipeline</a:t>
          </a:r>
          <a:br>
            <a:rPr lang="en-US" b="1"/>
          </a:br>
          <a:r>
            <a:rPr lang="en-US" b="1"/>
            <a:t> End-to-end automation </a:t>
          </a:r>
          <a:endParaRPr lang="en-US"/>
        </a:p>
      </dgm:t>
    </dgm:pt>
    <dgm:pt modelId="{6E90CD7A-5E30-4CAD-8D82-1065036D6175}" type="parTrans" cxnId="{0469488C-9AB3-48ED-A004-24CE028A4085}">
      <dgm:prSet/>
      <dgm:spPr/>
    </dgm:pt>
    <dgm:pt modelId="{0FD99C48-262A-4D58-A7A7-8C441E9B2B16}" type="sibTrans" cxnId="{0469488C-9AB3-48ED-A004-24CE028A4085}">
      <dgm:prSet/>
      <dgm:spPr/>
    </dgm:pt>
    <dgm:pt modelId="{9BE927E1-3B6A-46EF-9CE3-5C6218D0D68B}">
      <dgm:prSet phldr="0"/>
      <dgm:spPr/>
      <dgm:t>
        <a:bodyPr/>
        <a:lstStyle/>
        <a:p>
          <a:r>
            <a:rPr lang="en-US"/>
            <a:t>⏱️ </a:t>
          </a:r>
          <a:r>
            <a:rPr lang="en-US" b="1"/>
            <a:t>Master Time Management</a:t>
          </a:r>
          <a:br>
            <a:rPr lang="en-US" b="1"/>
          </a:br>
          <a:endParaRPr lang="en-US" b="1"/>
        </a:p>
      </dgm:t>
    </dgm:pt>
    <dgm:pt modelId="{187AC8A1-2715-497B-926B-1A3EA5B6F98C}" type="parTrans" cxnId="{25C774BB-3FED-4092-B09A-A081701EB01D}">
      <dgm:prSet/>
      <dgm:spPr/>
    </dgm:pt>
    <dgm:pt modelId="{AA070268-429D-4711-9407-1382EB7C858D}" type="sibTrans" cxnId="{25C774BB-3FED-4092-B09A-A081701EB01D}">
      <dgm:prSet/>
      <dgm:spPr/>
    </dgm:pt>
    <dgm:pt modelId="{860423F4-13FC-4F2B-AB64-C022310609C2}" type="pres">
      <dgm:prSet presAssocID="{6C0B07CA-E037-4C5D-9E24-F55BF1DC675E}" presName="CompostProcess" presStyleCnt="0">
        <dgm:presLayoutVars>
          <dgm:dir/>
          <dgm:resizeHandles val="exact"/>
        </dgm:presLayoutVars>
      </dgm:prSet>
      <dgm:spPr/>
    </dgm:pt>
    <dgm:pt modelId="{C991DF2D-43A9-4B06-8A11-1872E0A34372}" type="pres">
      <dgm:prSet presAssocID="{6C0B07CA-E037-4C5D-9E24-F55BF1DC675E}" presName="arrow" presStyleLbl="bgShp" presStyleIdx="0" presStyleCnt="1"/>
      <dgm:spPr/>
    </dgm:pt>
    <dgm:pt modelId="{F0D54A2B-F23C-441C-81CE-2C730316F55C}" type="pres">
      <dgm:prSet presAssocID="{6C0B07CA-E037-4C5D-9E24-F55BF1DC675E}" presName="linearProcess" presStyleCnt="0"/>
      <dgm:spPr/>
    </dgm:pt>
    <dgm:pt modelId="{CEBA2EDE-9A33-4853-B70A-ECD51B7C69DC}" type="pres">
      <dgm:prSet presAssocID="{4D3AEE0C-FCD4-4CB8-8D09-41F477791B59}" presName="textNode" presStyleLbl="node1" presStyleIdx="0" presStyleCnt="4">
        <dgm:presLayoutVars>
          <dgm:bulletEnabled val="1"/>
        </dgm:presLayoutVars>
      </dgm:prSet>
      <dgm:spPr/>
    </dgm:pt>
    <dgm:pt modelId="{173E0029-F80D-4058-B5FD-5419AEF18C56}" type="pres">
      <dgm:prSet presAssocID="{F3C3AEFB-5B8D-4C3B-8B7E-AB4B2FB38B25}" presName="sibTrans" presStyleCnt="0"/>
      <dgm:spPr/>
    </dgm:pt>
    <dgm:pt modelId="{1E311EFE-7D74-46B8-9AC9-070DD7DFC321}" type="pres">
      <dgm:prSet presAssocID="{E6E27D53-D0E0-457A-BE7A-EBBCCCB9BBD4}" presName="textNode" presStyleLbl="node1" presStyleIdx="1" presStyleCnt="4">
        <dgm:presLayoutVars>
          <dgm:bulletEnabled val="1"/>
        </dgm:presLayoutVars>
      </dgm:prSet>
      <dgm:spPr/>
    </dgm:pt>
    <dgm:pt modelId="{268854A4-123A-46CB-A2E7-DABA73D04B9B}" type="pres">
      <dgm:prSet presAssocID="{0FD99C48-262A-4D58-A7A7-8C441E9B2B16}" presName="sibTrans" presStyleCnt="0"/>
      <dgm:spPr/>
    </dgm:pt>
    <dgm:pt modelId="{99EFD8F3-70E7-40EE-B016-A6924E684B20}" type="pres">
      <dgm:prSet presAssocID="{5F42BA12-2F76-486D-9AA8-99F1DFD2647B}" presName="textNode" presStyleLbl="node1" presStyleIdx="2" presStyleCnt="4">
        <dgm:presLayoutVars>
          <dgm:bulletEnabled val="1"/>
        </dgm:presLayoutVars>
      </dgm:prSet>
      <dgm:spPr/>
    </dgm:pt>
    <dgm:pt modelId="{DDD2ACB8-AD5A-4C60-B270-C1DD87C229CF}" type="pres">
      <dgm:prSet presAssocID="{0DA00BED-C30D-4286-88D7-836BAD096762}" presName="sibTrans" presStyleCnt="0"/>
      <dgm:spPr/>
    </dgm:pt>
    <dgm:pt modelId="{106FDB9A-2512-4EAB-8EB6-644E47827799}" type="pres">
      <dgm:prSet presAssocID="{9BE927E1-3B6A-46EF-9CE3-5C6218D0D68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A972360-2043-47D8-93AB-B30F54458631}" type="presOf" srcId="{E6E27D53-D0E0-457A-BE7A-EBBCCCB9BBD4}" destId="{1E311EFE-7D74-46B8-9AC9-070DD7DFC321}" srcOrd="0" destOrd="0" presId="urn:microsoft.com/office/officeart/2005/8/layout/hProcess9"/>
    <dgm:cxn modelId="{4A2FF37A-5E5E-4349-A4C7-7E7347750D0E}" srcId="{6C0B07CA-E037-4C5D-9E24-F55BF1DC675E}" destId="{4D3AEE0C-FCD4-4CB8-8D09-41F477791B59}" srcOrd="0" destOrd="0" parTransId="{BB75BF93-45D3-4AC2-B8C1-DE0C7D3738FD}" sibTransId="{F3C3AEFB-5B8D-4C3B-8B7E-AB4B2FB38B25}"/>
    <dgm:cxn modelId="{0469488C-9AB3-48ED-A004-24CE028A4085}" srcId="{6C0B07CA-E037-4C5D-9E24-F55BF1DC675E}" destId="{E6E27D53-D0E0-457A-BE7A-EBBCCCB9BBD4}" srcOrd="1" destOrd="0" parTransId="{6E90CD7A-5E30-4CAD-8D82-1065036D6175}" sibTransId="{0FD99C48-262A-4D58-A7A7-8C441E9B2B16}"/>
    <dgm:cxn modelId="{7F97D693-F743-4614-88BE-9BFF76609CE9}" type="presOf" srcId="{4D3AEE0C-FCD4-4CB8-8D09-41F477791B59}" destId="{CEBA2EDE-9A33-4853-B70A-ECD51B7C69DC}" srcOrd="0" destOrd="0" presId="urn:microsoft.com/office/officeart/2005/8/layout/hProcess9"/>
    <dgm:cxn modelId="{26FED296-5951-4AB1-9957-30FDBBBDE9B3}" srcId="{6C0B07CA-E037-4C5D-9E24-F55BF1DC675E}" destId="{5F42BA12-2F76-486D-9AA8-99F1DFD2647B}" srcOrd="2" destOrd="0" parTransId="{55C3F85C-6D9E-47DE-818E-984E0588FD19}" sibTransId="{0DA00BED-C30D-4286-88D7-836BAD096762}"/>
    <dgm:cxn modelId="{0485D59A-8F0C-43FF-A794-10600CF2CEA7}" type="presOf" srcId="{6C0B07CA-E037-4C5D-9E24-F55BF1DC675E}" destId="{860423F4-13FC-4F2B-AB64-C022310609C2}" srcOrd="0" destOrd="0" presId="urn:microsoft.com/office/officeart/2005/8/layout/hProcess9"/>
    <dgm:cxn modelId="{25C774BB-3FED-4092-B09A-A081701EB01D}" srcId="{6C0B07CA-E037-4C5D-9E24-F55BF1DC675E}" destId="{9BE927E1-3B6A-46EF-9CE3-5C6218D0D68B}" srcOrd="3" destOrd="0" parTransId="{187AC8A1-2715-497B-926B-1A3EA5B6F98C}" sibTransId="{AA070268-429D-4711-9407-1382EB7C858D}"/>
    <dgm:cxn modelId="{9D5609C9-84A3-4564-BD4A-52D7FD6A7413}" type="presOf" srcId="{9BE927E1-3B6A-46EF-9CE3-5C6218D0D68B}" destId="{106FDB9A-2512-4EAB-8EB6-644E47827799}" srcOrd="0" destOrd="0" presId="urn:microsoft.com/office/officeart/2005/8/layout/hProcess9"/>
    <dgm:cxn modelId="{818FE4FD-B47F-4931-8EE6-7078D404D891}" type="presOf" srcId="{5F42BA12-2F76-486D-9AA8-99F1DFD2647B}" destId="{99EFD8F3-70E7-40EE-B016-A6924E684B20}" srcOrd="0" destOrd="0" presId="urn:microsoft.com/office/officeart/2005/8/layout/hProcess9"/>
    <dgm:cxn modelId="{1DAD37B5-815B-430C-B4EB-664D864E0699}" type="presParOf" srcId="{860423F4-13FC-4F2B-AB64-C022310609C2}" destId="{C991DF2D-43A9-4B06-8A11-1872E0A34372}" srcOrd="0" destOrd="0" presId="urn:microsoft.com/office/officeart/2005/8/layout/hProcess9"/>
    <dgm:cxn modelId="{8AFC24A7-5E20-4D5D-9433-5A46F82458E2}" type="presParOf" srcId="{860423F4-13FC-4F2B-AB64-C022310609C2}" destId="{F0D54A2B-F23C-441C-81CE-2C730316F55C}" srcOrd="1" destOrd="0" presId="urn:microsoft.com/office/officeart/2005/8/layout/hProcess9"/>
    <dgm:cxn modelId="{13011800-6AA2-491C-BFD9-9D0DEB465046}" type="presParOf" srcId="{F0D54A2B-F23C-441C-81CE-2C730316F55C}" destId="{CEBA2EDE-9A33-4853-B70A-ECD51B7C69DC}" srcOrd="0" destOrd="0" presId="urn:microsoft.com/office/officeart/2005/8/layout/hProcess9"/>
    <dgm:cxn modelId="{39FDF500-F2FE-4844-91BA-E0AC10EDE060}" type="presParOf" srcId="{F0D54A2B-F23C-441C-81CE-2C730316F55C}" destId="{173E0029-F80D-4058-B5FD-5419AEF18C56}" srcOrd="1" destOrd="0" presId="urn:microsoft.com/office/officeart/2005/8/layout/hProcess9"/>
    <dgm:cxn modelId="{87A1A03B-CCEF-41F3-8ADE-01B5D1902F75}" type="presParOf" srcId="{F0D54A2B-F23C-441C-81CE-2C730316F55C}" destId="{1E311EFE-7D74-46B8-9AC9-070DD7DFC321}" srcOrd="2" destOrd="0" presId="urn:microsoft.com/office/officeart/2005/8/layout/hProcess9"/>
    <dgm:cxn modelId="{086364EC-1C64-4EEA-BF7F-CF42083FD0A6}" type="presParOf" srcId="{F0D54A2B-F23C-441C-81CE-2C730316F55C}" destId="{268854A4-123A-46CB-A2E7-DABA73D04B9B}" srcOrd="3" destOrd="0" presId="urn:microsoft.com/office/officeart/2005/8/layout/hProcess9"/>
    <dgm:cxn modelId="{9324555E-6AA8-4BEB-A3FE-21656105A3F8}" type="presParOf" srcId="{F0D54A2B-F23C-441C-81CE-2C730316F55C}" destId="{99EFD8F3-70E7-40EE-B016-A6924E684B20}" srcOrd="4" destOrd="0" presId="urn:microsoft.com/office/officeart/2005/8/layout/hProcess9"/>
    <dgm:cxn modelId="{5E8B730A-2B2A-487A-83D6-3CBB71BD5D91}" type="presParOf" srcId="{F0D54A2B-F23C-441C-81CE-2C730316F55C}" destId="{DDD2ACB8-AD5A-4C60-B270-C1DD87C229CF}" srcOrd="5" destOrd="0" presId="urn:microsoft.com/office/officeart/2005/8/layout/hProcess9"/>
    <dgm:cxn modelId="{79D4C043-4418-4EC3-B68A-D26170459DC6}" type="presParOf" srcId="{F0D54A2B-F23C-441C-81CE-2C730316F55C}" destId="{106FDB9A-2512-4EAB-8EB6-644E478277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83685-E7AA-456B-817F-548BD22296D4}">
      <dsp:nvSpPr>
        <dsp:cNvPr id="0" name=""/>
        <dsp:cNvSpPr/>
      </dsp:nvSpPr>
      <dsp:spPr>
        <a:xfrm>
          <a:off x="0" y="0"/>
          <a:ext cx="42291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EECCD-653B-4050-8ECE-F9E6E1051163}">
      <dsp:nvSpPr>
        <dsp:cNvPr id="0" name=""/>
        <dsp:cNvSpPr/>
      </dsp:nvSpPr>
      <dsp:spPr>
        <a:xfrm>
          <a:off x="0" y="0"/>
          <a:ext cx="4229100" cy="85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Online reviews offer sentiment-rich data</a:t>
          </a:r>
        </a:p>
      </dsp:txBody>
      <dsp:txXfrm>
        <a:off x="0" y="0"/>
        <a:ext cx="4229100" cy="852199"/>
      </dsp:txXfrm>
    </dsp:sp>
    <dsp:sp modelId="{15579CAE-658F-43C1-8305-0D50205F8418}">
      <dsp:nvSpPr>
        <dsp:cNvPr id="0" name=""/>
        <dsp:cNvSpPr/>
      </dsp:nvSpPr>
      <dsp:spPr>
        <a:xfrm>
          <a:off x="0" y="852199"/>
          <a:ext cx="42291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C5C7B-0E0E-41BE-90B8-67AA568C8CF5}">
      <dsp:nvSpPr>
        <dsp:cNvPr id="0" name=""/>
        <dsp:cNvSpPr/>
      </dsp:nvSpPr>
      <dsp:spPr>
        <a:xfrm>
          <a:off x="0" y="852199"/>
          <a:ext cx="4229100" cy="85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 panose="020F0302020204030204"/>
            </a:rPr>
            <a:t> </a:t>
          </a:r>
          <a:r>
            <a:rPr lang="en-US" sz="2400" kern="1200"/>
            <a:t>ML-based sentiment analysis of Yelp reviews</a:t>
          </a:r>
        </a:p>
      </dsp:txBody>
      <dsp:txXfrm>
        <a:off x="0" y="852199"/>
        <a:ext cx="4229100" cy="852199"/>
      </dsp:txXfrm>
    </dsp:sp>
    <dsp:sp modelId="{E800A2CC-FEEC-4264-B418-EAA717ABB489}">
      <dsp:nvSpPr>
        <dsp:cNvPr id="0" name=""/>
        <dsp:cNvSpPr/>
      </dsp:nvSpPr>
      <dsp:spPr>
        <a:xfrm>
          <a:off x="0" y="1704398"/>
          <a:ext cx="42291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F11DF-2688-4EB5-99B4-3A252D856DEB}">
      <dsp:nvSpPr>
        <dsp:cNvPr id="0" name=""/>
        <dsp:cNvSpPr/>
      </dsp:nvSpPr>
      <dsp:spPr>
        <a:xfrm>
          <a:off x="0" y="1704398"/>
          <a:ext cx="4229100" cy="85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 panose="020F0302020204030204"/>
            </a:rPr>
            <a:t> </a:t>
          </a:r>
          <a:r>
            <a:rPr lang="en-US" sz="2400" kern="1200"/>
            <a:t>MongoDB vs Cassandra NoSQL systems</a:t>
          </a:r>
        </a:p>
      </dsp:txBody>
      <dsp:txXfrm>
        <a:off x="0" y="1704398"/>
        <a:ext cx="4229100" cy="852199"/>
      </dsp:txXfrm>
    </dsp:sp>
    <dsp:sp modelId="{F633A5C6-5331-4C83-917F-D5628CC04151}">
      <dsp:nvSpPr>
        <dsp:cNvPr id="0" name=""/>
        <dsp:cNvSpPr/>
      </dsp:nvSpPr>
      <dsp:spPr>
        <a:xfrm>
          <a:off x="0" y="2556597"/>
          <a:ext cx="42291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2D8DA-7523-40E0-A5A8-212E558F7AB6}">
      <dsp:nvSpPr>
        <dsp:cNvPr id="0" name=""/>
        <dsp:cNvSpPr/>
      </dsp:nvSpPr>
      <dsp:spPr>
        <a:xfrm>
          <a:off x="0" y="2556597"/>
          <a:ext cx="4229100" cy="85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 panose="020F0302020204030204"/>
            </a:rPr>
            <a:t> </a:t>
          </a:r>
          <a:r>
            <a:rPr lang="en-US" sz="2400" kern="1200"/>
            <a:t>Dimensional modeling guided by Kimball</a:t>
          </a:r>
        </a:p>
      </dsp:txBody>
      <dsp:txXfrm>
        <a:off x="0" y="2556597"/>
        <a:ext cx="4229100" cy="852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DE38C-FE37-46F6-81D8-664D2DBAB81C}">
      <dsp:nvSpPr>
        <dsp:cNvPr id="0" name=""/>
        <dsp:cNvSpPr/>
      </dsp:nvSpPr>
      <dsp:spPr>
        <a:xfrm rot="5400000">
          <a:off x="4722404" y="-1954818"/>
          <a:ext cx="682626" cy="476585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TOOLS USED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PYTHON</a:t>
          </a:r>
          <a:endParaRPr lang="en-US" sz="1800" kern="1200"/>
        </a:p>
      </dsp:txBody>
      <dsp:txXfrm rot="-5400000">
        <a:off x="2680792" y="120117"/>
        <a:ext cx="4732529" cy="615980"/>
      </dsp:txXfrm>
    </dsp:sp>
    <dsp:sp modelId="{085ECED0-CC55-4F53-B403-2744C7D556D1}">
      <dsp:nvSpPr>
        <dsp:cNvPr id="0" name=""/>
        <dsp:cNvSpPr/>
      </dsp:nvSpPr>
      <dsp:spPr>
        <a:xfrm>
          <a:off x="0" y="1465"/>
          <a:ext cx="2680791" cy="8532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DATA COLLECTION AND EXPLORATION</a:t>
          </a:r>
          <a:endParaRPr lang="en-US" sz="2400" kern="1200"/>
        </a:p>
      </dsp:txBody>
      <dsp:txXfrm>
        <a:off x="41654" y="43119"/>
        <a:ext cx="2597483" cy="769975"/>
      </dsp:txXfrm>
    </dsp:sp>
    <dsp:sp modelId="{F9CBE565-02ED-4BEB-BC9F-47BFC257F73B}">
      <dsp:nvSpPr>
        <dsp:cNvPr id="0" name=""/>
        <dsp:cNvSpPr/>
      </dsp:nvSpPr>
      <dsp:spPr>
        <a:xfrm rot="5400000">
          <a:off x="4722404" y="-1058871"/>
          <a:ext cx="682626" cy="47658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TOOLS USED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PYTHON</a:t>
          </a:r>
          <a:endParaRPr lang="en-US" sz="1800" kern="1200"/>
        </a:p>
      </dsp:txBody>
      <dsp:txXfrm rot="-5400000">
        <a:off x="2680792" y="1016064"/>
        <a:ext cx="4732529" cy="615980"/>
      </dsp:txXfrm>
    </dsp:sp>
    <dsp:sp modelId="{C0906CA3-F251-4221-8878-C2D101D14BA8}">
      <dsp:nvSpPr>
        <dsp:cNvPr id="0" name=""/>
        <dsp:cNvSpPr/>
      </dsp:nvSpPr>
      <dsp:spPr>
        <a:xfrm>
          <a:off x="0" y="897412"/>
          <a:ext cx="2680791" cy="8532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DATA CLEANING &amp; PREPARATION</a:t>
          </a:r>
        </a:p>
      </dsp:txBody>
      <dsp:txXfrm>
        <a:off x="41654" y="939066"/>
        <a:ext cx="2597483" cy="769975"/>
      </dsp:txXfrm>
    </dsp:sp>
    <dsp:sp modelId="{7A768757-39E3-441D-AD73-6F292976DDC6}">
      <dsp:nvSpPr>
        <dsp:cNvPr id="0" name=""/>
        <dsp:cNvSpPr/>
      </dsp:nvSpPr>
      <dsp:spPr>
        <a:xfrm rot="5400000">
          <a:off x="4722404" y="-162924"/>
          <a:ext cx="682626" cy="476585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TOOLS USED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ALTRYX -&gt; ORANGE</a:t>
          </a:r>
          <a:endParaRPr lang="en-US" sz="1800" kern="1200"/>
        </a:p>
      </dsp:txBody>
      <dsp:txXfrm rot="-5400000">
        <a:off x="2680792" y="1912011"/>
        <a:ext cx="4732529" cy="615980"/>
      </dsp:txXfrm>
    </dsp:sp>
    <dsp:sp modelId="{397AEF98-CCA7-45A7-9A8B-44BF10987465}">
      <dsp:nvSpPr>
        <dsp:cNvPr id="0" name=""/>
        <dsp:cNvSpPr/>
      </dsp:nvSpPr>
      <dsp:spPr>
        <a:xfrm>
          <a:off x="0" y="1793360"/>
          <a:ext cx="2680791" cy="8532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SENTIMENT ANALYSIS</a:t>
          </a:r>
          <a:endParaRPr lang="en-US" sz="2400" kern="1200"/>
        </a:p>
      </dsp:txBody>
      <dsp:txXfrm>
        <a:off x="41654" y="1835014"/>
        <a:ext cx="2597483" cy="769975"/>
      </dsp:txXfrm>
    </dsp:sp>
    <dsp:sp modelId="{6665F72A-05B1-481A-AD55-452F6DF95213}">
      <dsp:nvSpPr>
        <dsp:cNvPr id="0" name=""/>
        <dsp:cNvSpPr/>
      </dsp:nvSpPr>
      <dsp:spPr>
        <a:xfrm rot="5400000">
          <a:off x="4722404" y="733023"/>
          <a:ext cx="682626" cy="476585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TOOLS USED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 APACHE AIRFLOW</a:t>
          </a:r>
        </a:p>
      </dsp:txBody>
      <dsp:txXfrm rot="-5400000">
        <a:off x="2680792" y="2807959"/>
        <a:ext cx="4732529" cy="615980"/>
      </dsp:txXfrm>
    </dsp:sp>
    <dsp:sp modelId="{974A7C57-9066-4C84-895E-39A41E7850C0}">
      <dsp:nvSpPr>
        <dsp:cNvPr id="0" name=""/>
        <dsp:cNvSpPr/>
      </dsp:nvSpPr>
      <dsp:spPr>
        <a:xfrm>
          <a:off x="0" y="2689307"/>
          <a:ext cx="2680791" cy="8532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ETL PIPELINE</a:t>
          </a:r>
        </a:p>
      </dsp:txBody>
      <dsp:txXfrm>
        <a:off x="41654" y="2730961"/>
        <a:ext cx="2597483" cy="769975"/>
      </dsp:txXfrm>
    </dsp:sp>
    <dsp:sp modelId="{1260A562-3A50-46E8-95F6-D234F010448A}">
      <dsp:nvSpPr>
        <dsp:cNvPr id="0" name=""/>
        <dsp:cNvSpPr/>
      </dsp:nvSpPr>
      <dsp:spPr>
        <a:xfrm rot="5400000">
          <a:off x="4722404" y="1628970"/>
          <a:ext cx="682626" cy="4765852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TOOLS USED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SNOWFLAKE</a:t>
          </a:r>
          <a:endParaRPr lang="en-US" sz="1800" kern="1200"/>
        </a:p>
      </dsp:txBody>
      <dsp:txXfrm rot="-5400000">
        <a:off x="2680792" y="3703906"/>
        <a:ext cx="4732529" cy="615980"/>
      </dsp:txXfrm>
    </dsp:sp>
    <dsp:sp modelId="{2714966E-79E6-428A-8266-A01EAF3EFB60}">
      <dsp:nvSpPr>
        <dsp:cNvPr id="0" name=""/>
        <dsp:cNvSpPr/>
      </dsp:nvSpPr>
      <dsp:spPr>
        <a:xfrm>
          <a:off x="0" y="3585254"/>
          <a:ext cx="2680791" cy="85328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DATA MODELING</a:t>
          </a:r>
        </a:p>
      </dsp:txBody>
      <dsp:txXfrm>
        <a:off x="41654" y="3626908"/>
        <a:ext cx="2597483" cy="769975"/>
      </dsp:txXfrm>
    </dsp:sp>
    <dsp:sp modelId="{2C0A7D09-8B09-4D40-AEEB-08D34795CC48}">
      <dsp:nvSpPr>
        <dsp:cNvPr id="0" name=""/>
        <dsp:cNvSpPr/>
      </dsp:nvSpPr>
      <dsp:spPr>
        <a:xfrm rot="5400000">
          <a:off x="4722404" y="2524917"/>
          <a:ext cx="682626" cy="476585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TOOLS USED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 Light" panose="020F0302020204030204"/>
            </a:rPr>
            <a:t>PYTHON</a:t>
          </a:r>
        </a:p>
      </dsp:txBody>
      <dsp:txXfrm rot="-5400000">
        <a:off x="2680792" y="4599853"/>
        <a:ext cx="4732529" cy="615980"/>
      </dsp:txXfrm>
    </dsp:sp>
    <dsp:sp modelId="{34120B3C-F5BC-4942-9D18-9A05DD5CA963}">
      <dsp:nvSpPr>
        <dsp:cNvPr id="0" name=""/>
        <dsp:cNvSpPr/>
      </dsp:nvSpPr>
      <dsp:spPr>
        <a:xfrm>
          <a:off x="0" y="4481202"/>
          <a:ext cx="2680791" cy="8532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Calibri Light" panose="020F0302020204030204"/>
            </a:rPr>
            <a:t> VISUALIZATION</a:t>
          </a:r>
        </a:p>
      </dsp:txBody>
      <dsp:txXfrm>
        <a:off x="41654" y="4522856"/>
        <a:ext cx="2597483" cy="769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D3021-D3F9-4F67-B785-E360A04B85BE}">
      <dsp:nvSpPr>
        <dsp:cNvPr id="0" name=""/>
        <dsp:cNvSpPr/>
      </dsp:nvSpPr>
      <dsp:spPr>
        <a:xfrm>
          <a:off x="0" y="509"/>
          <a:ext cx="7932419" cy="11926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D7ADB-A87E-4C1E-9E69-F991D8B2B931}">
      <dsp:nvSpPr>
        <dsp:cNvPr id="0" name=""/>
        <dsp:cNvSpPr/>
      </dsp:nvSpPr>
      <dsp:spPr>
        <a:xfrm>
          <a:off x="360791" y="268867"/>
          <a:ext cx="655984" cy="655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23CF1-8F03-4959-AD25-22A1AB8DD5D9}">
      <dsp:nvSpPr>
        <dsp:cNvPr id="0" name=""/>
        <dsp:cNvSpPr/>
      </dsp:nvSpPr>
      <dsp:spPr>
        <a:xfrm>
          <a:off x="1377568" y="509"/>
          <a:ext cx="6554850" cy="119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7" tIns="126227" rIns="126227" bIns="12622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DATA CLEANING</a:t>
          </a:r>
          <a:endParaRPr lang="en-US" sz="2500" kern="1200"/>
        </a:p>
      </dsp:txBody>
      <dsp:txXfrm>
        <a:off x="1377568" y="509"/>
        <a:ext cx="6554850" cy="1192699"/>
      </dsp:txXfrm>
    </dsp:sp>
    <dsp:sp modelId="{246BDBB2-776E-4844-9D52-8BF48AB44465}">
      <dsp:nvSpPr>
        <dsp:cNvPr id="0" name=""/>
        <dsp:cNvSpPr/>
      </dsp:nvSpPr>
      <dsp:spPr>
        <a:xfrm>
          <a:off x="0" y="1491384"/>
          <a:ext cx="7932419" cy="11926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FCA0-0A25-4313-8ABB-3707A1AAACC1}">
      <dsp:nvSpPr>
        <dsp:cNvPr id="0" name=""/>
        <dsp:cNvSpPr/>
      </dsp:nvSpPr>
      <dsp:spPr>
        <a:xfrm>
          <a:off x="360791" y="1759741"/>
          <a:ext cx="655984" cy="655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E42CC-DC2B-4AFD-8403-363A6236AA7E}">
      <dsp:nvSpPr>
        <dsp:cNvPr id="0" name=""/>
        <dsp:cNvSpPr/>
      </dsp:nvSpPr>
      <dsp:spPr>
        <a:xfrm>
          <a:off x="1377568" y="1491384"/>
          <a:ext cx="6554850" cy="119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7" tIns="126227" rIns="126227" bIns="12622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DATA PREPERATION</a:t>
          </a:r>
          <a:endParaRPr lang="en-US" sz="2500" kern="1200"/>
        </a:p>
      </dsp:txBody>
      <dsp:txXfrm>
        <a:off x="1377568" y="1491384"/>
        <a:ext cx="6554850" cy="1192699"/>
      </dsp:txXfrm>
    </dsp:sp>
    <dsp:sp modelId="{853CBA1E-EF95-4F4E-9B36-692CA3C83721}">
      <dsp:nvSpPr>
        <dsp:cNvPr id="0" name=""/>
        <dsp:cNvSpPr/>
      </dsp:nvSpPr>
      <dsp:spPr>
        <a:xfrm>
          <a:off x="0" y="2982258"/>
          <a:ext cx="7932419" cy="11926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2ADD4-3D05-47B6-AE96-1E2F4E026621}">
      <dsp:nvSpPr>
        <dsp:cNvPr id="0" name=""/>
        <dsp:cNvSpPr/>
      </dsp:nvSpPr>
      <dsp:spPr>
        <a:xfrm>
          <a:off x="360791" y="3250616"/>
          <a:ext cx="655984" cy="6559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DBEDA-A4D1-4931-B4F9-009699D47382}">
      <dsp:nvSpPr>
        <dsp:cNvPr id="0" name=""/>
        <dsp:cNvSpPr/>
      </dsp:nvSpPr>
      <dsp:spPr>
        <a:xfrm>
          <a:off x="1377568" y="2982258"/>
          <a:ext cx="6554850" cy="119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7" tIns="126227" rIns="126227" bIns="12622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FEATURE ENGINEERING</a:t>
          </a:r>
          <a:endParaRPr lang="en-US" sz="2500" kern="1200"/>
        </a:p>
      </dsp:txBody>
      <dsp:txXfrm>
        <a:off x="1377568" y="2982258"/>
        <a:ext cx="6554850" cy="1192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6E8BA-EA8A-470F-AE61-86F845DBE469}">
      <dsp:nvSpPr>
        <dsp:cNvPr id="0" name=""/>
        <dsp:cNvSpPr/>
      </dsp:nvSpPr>
      <dsp:spPr>
        <a:xfrm>
          <a:off x="35" y="25477"/>
          <a:ext cx="3371548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ALTRYX</a:t>
          </a:r>
          <a:endParaRPr lang="en-US" sz="2300" kern="1200"/>
        </a:p>
      </dsp:txBody>
      <dsp:txXfrm>
        <a:off x="35" y="25477"/>
        <a:ext cx="3371548" cy="662400"/>
      </dsp:txXfrm>
    </dsp:sp>
    <dsp:sp modelId="{850AB00B-3E59-433F-8D71-DD37F3D22ABB}">
      <dsp:nvSpPr>
        <dsp:cNvPr id="0" name=""/>
        <dsp:cNvSpPr/>
      </dsp:nvSpPr>
      <dsp:spPr>
        <a:xfrm>
          <a:off x="35" y="687877"/>
          <a:ext cx="3371548" cy="30936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Cloud Native has limited functionalities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Performance is powerful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Supports various file types, cloud storage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Desktop is only limited to Windows</a:t>
          </a:r>
        </a:p>
      </dsp:txBody>
      <dsp:txXfrm>
        <a:off x="35" y="687877"/>
        <a:ext cx="3371548" cy="3093615"/>
      </dsp:txXfrm>
    </dsp:sp>
    <dsp:sp modelId="{C9D61688-0CB6-410D-88AE-76856AEF8541}">
      <dsp:nvSpPr>
        <dsp:cNvPr id="0" name=""/>
        <dsp:cNvSpPr/>
      </dsp:nvSpPr>
      <dsp:spPr>
        <a:xfrm>
          <a:off x="3843600" y="25477"/>
          <a:ext cx="3371548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ORANGE</a:t>
          </a:r>
          <a:endParaRPr lang="en-US" sz="2300" kern="1200"/>
        </a:p>
      </dsp:txBody>
      <dsp:txXfrm>
        <a:off x="3843600" y="25477"/>
        <a:ext cx="3371548" cy="662400"/>
      </dsp:txXfrm>
    </dsp:sp>
    <dsp:sp modelId="{895C6D2C-F33E-4C47-9D37-18162C88564B}">
      <dsp:nvSpPr>
        <dsp:cNvPr id="0" name=""/>
        <dsp:cNvSpPr/>
      </dsp:nvSpPr>
      <dsp:spPr>
        <a:xfrm>
          <a:off x="3843600" y="687877"/>
          <a:ext cx="3371548" cy="30936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Very user-friendly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Text mining tool is self- explanatory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Pipeline runs every time the system is open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 Not flexible to file types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latin typeface="Calibri Light" panose="020F0302020204030204"/>
          </a:endParaRPr>
        </a:p>
      </dsp:txBody>
      <dsp:txXfrm>
        <a:off x="3843600" y="687877"/>
        <a:ext cx="3371548" cy="30936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9C5DD-2806-4E66-80A3-1572AB25B16A}">
      <dsp:nvSpPr>
        <dsp:cNvPr id="0" name=""/>
        <dsp:cNvSpPr/>
      </dsp:nvSpPr>
      <dsp:spPr>
        <a:xfrm>
          <a:off x="0" y="936887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34FBA-1BCD-4493-9D91-4FFCDD61F757}">
      <dsp:nvSpPr>
        <dsp:cNvPr id="0" name=""/>
        <dsp:cNvSpPr/>
      </dsp:nvSpPr>
      <dsp:spPr>
        <a:xfrm>
          <a:off x="376648" y="641687"/>
          <a:ext cx="527308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STAR over SNOWFLAKE</a:t>
          </a:r>
          <a:endParaRPr lang="en-US" sz="2000" kern="1200"/>
        </a:p>
      </dsp:txBody>
      <dsp:txXfrm>
        <a:off x="405469" y="670508"/>
        <a:ext cx="5215440" cy="532758"/>
      </dsp:txXfrm>
    </dsp:sp>
    <dsp:sp modelId="{5AFD978E-A242-413E-83EF-82020509F112}">
      <dsp:nvSpPr>
        <dsp:cNvPr id="0" name=""/>
        <dsp:cNvSpPr/>
      </dsp:nvSpPr>
      <dsp:spPr>
        <a:xfrm>
          <a:off x="0" y="1844088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828B3-7A9C-4175-A9CD-EB7B9B755B3C}">
      <dsp:nvSpPr>
        <dsp:cNvPr id="0" name=""/>
        <dsp:cNvSpPr/>
      </dsp:nvSpPr>
      <dsp:spPr>
        <a:xfrm>
          <a:off x="376648" y="1548887"/>
          <a:ext cx="5273082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</a:t>
          </a:r>
          <a:r>
            <a:rPr lang="en-US" sz="2000" kern="1200"/>
            <a:t>Availability of less Dimension attributes </a:t>
          </a:r>
          <a:endParaRPr lang="en-US" sz="2000" kern="1200">
            <a:latin typeface="Calibri Light" panose="020F0302020204030204"/>
          </a:endParaRPr>
        </a:p>
      </dsp:txBody>
      <dsp:txXfrm>
        <a:off x="405469" y="1577708"/>
        <a:ext cx="5215440" cy="532758"/>
      </dsp:txXfrm>
    </dsp:sp>
    <dsp:sp modelId="{9D89E4A1-DDD4-498C-BF01-7D5748077691}">
      <dsp:nvSpPr>
        <dsp:cNvPr id="0" name=""/>
        <dsp:cNvSpPr/>
      </dsp:nvSpPr>
      <dsp:spPr>
        <a:xfrm>
          <a:off x="0" y="2751288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2FFA7-F9C4-4121-9B8B-BD7E1790A37A}">
      <dsp:nvSpPr>
        <dsp:cNvPr id="0" name=""/>
        <dsp:cNvSpPr/>
      </dsp:nvSpPr>
      <dsp:spPr>
        <a:xfrm>
          <a:off x="376648" y="2456088"/>
          <a:ext cx="5273082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</a:t>
          </a:r>
          <a:r>
            <a:rPr lang="en-US" sz="2000" kern="1200"/>
            <a:t>Fact Constellation Requirement </a:t>
          </a:r>
        </a:p>
      </dsp:txBody>
      <dsp:txXfrm>
        <a:off x="405469" y="2484909"/>
        <a:ext cx="5215440" cy="532758"/>
      </dsp:txXfrm>
    </dsp:sp>
    <dsp:sp modelId="{CC3D55AD-0D06-45FC-A611-514DFF3C854B}">
      <dsp:nvSpPr>
        <dsp:cNvPr id="0" name=""/>
        <dsp:cNvSpPr/>
      </dsp:nvSpPr>
      <dsp:spPr>
        <a:xfrm>
          <a:off x="0" y="3658488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AE6C7-7712-4606-9153-AB5F65ED1267}">
      <dsp:nvSpPr>
        <dsp:cNvPr id="0" name=""/>
        <dsp:cNvSpPr/>
      </dsp:nvSpPr>
      <dsp:spPr>
        <a:xfrm>
          <a:off x="376648" y="3363288"/>
          <a:ext cx="527308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</a:t>
          </a:r>
          <a:r>
            <a:rPr lang="en-US" sz="2000" kern="1200"/>
            <a:t>Creation of new dimensions </a:t>
          </a:r>
        </a:p>
      </dsp:txBody>
      <dsp:txXfrm>
        <a:off x="405469" y="3392109"/>
        <a:ext cx="5215440" cy="532758"/>
      </dsp:txXfrm>
    </dsp:sp>
    <dsp:sp modelId="{77E6FD33-0E78-49BB-8CA6-EB8A5E07F9B1}">
      <dsp:nvSpPr>
        <dsp:cNvPr id="0" name=""/>
        <dsp:cNvSpPr/>
      </dsp:nvSpPr>
      <dsp:spPr>
        <a:xfrm>
          <a:off x="0" y="4565688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B32C3-47CF-43B3-A2E1-6941B85E3C63}">
      <dsp:nvSpPr>
        <dsp:cNvPr id="0" name=""/>
        <dsp:cNvSpPr/>
      </dsp:nvSpPr>
      <dsp:spPr>
        <a:xfrm>
          <a:off x="376648" y="4270488"/>
          <a:ext cx="5273082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</a:t>
          </a:r>
          <a:r>
            <a:rPr lang="en-US" sz="2000" kern="1200"/>
            <a:t>Excluding user data </a:t>
          </a:r>
        </a:p>
      </dsp:txBody>
      <dsp:txXfrm>
        <a:off x="405469" y="4299309"/>
        <a:ext cx="5215440" cy="532758"/>
      </dsp:txXfrm>
    </dsp:sp>
    <dsp:sp modelId="{CBC5FFB0-2EE0-4BBD-9D66-FE253A34414F}">
      <dsp:nvSpPr>
        <dsp:cNvPr id="0" name=""/>
        <dsp:cNvSpPr/>
      </dsp:nvSpPr>
      <dsp:spPr>
        <a:xfrm>
          <a:off x="0" y="5472888"/>
          <a:ext cx="75329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5E4EB-03FC-47DC-AC78-6C63B511E973}">
      <dsp:nvSpPr>
        <dsp:cNvPr id="0" name=""/>
        <dsp:cNvSpPr/>
      </dsp:nvSpPr>
      <dsp:spPr>
        <a:xfrm>
          <a:off x="376648" y="5177687"/>
          <a:ext cx="527308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10" tIns="0" rIns="19931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 </a:t>
          </a:r>
          <a:r>
            <a:rPr lang="en-US" sz="2000" kern="1200" err="1">
              <a:latin typeface="Calibri Light" panose="020F0302020204030204"/>
            </a:rPr>
            <a:t>Denormalise</a:t>
          </a:r>
          <a:r>
            <a:rPr lang="en-US" sz="2000" kern="1200">
              <a:latin typeface="Calibri Light" panose="020F0302020204030204"/>
            </a:rPr>
            <a:t> where there is a possibility</a:t>
          </a:r>
        </a:p>
      </dsp:txBody>
      <dsp:txXfrm>
        <a:off x="405469" y="5206508"/>
        <a:ext cx="5215440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3DD1E-F0F0-41DF-B91B-4E2FDF6D67A9}">
      <dsp:nvSpPr>
        <dsp:cNvPr id="0" name=""/>
        <dsp:cNvSpPr/>
      </dsp:nvSpPr>
      <dsp:spPr>
        <a:xfrm>
          <a:off x="0" y="476461"/>
          <a:ext cx="2478880" cy="14873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🔍</a:t>
          </a:r>
          <a:r>
            <a:rPr lang="en-US" sz="2100" b="0" kern="1200">
              <a:latin typeface="Rockwell"/>
            </a:rPr>
            <a:t> </a:t>
          </a:r>
          <a:r>
            <a:rPr lang="en-US" sz="2100" b="0" kern="1200">
              <a:latin typeface="Rockwell"/>
              <a:ea typeface="Calibri Light"/>
              <a:cs typeface="Calibri Light"/>
            </a:rPr>
            <a:t>Logical Designing is must</a:t>
          </a:r>
        </a:p>
      </dsp:txBody>
      <dsp:txXfrm>
        <a:off x="0" y="476461"/>
        <a:ext cx="2478880" cy="1487328"/>
      </dsp:txXfrm>
    </dsp:sp>
    <dsp:sp modelId="{D88EF689-1790-4B91-A4EF-029D40ACD87F}">
      <dsp:nvSpPr>
        <dsp:cNvPr id="0" name=""/>
        <dsp:cNvSpPr/>
      </dsp:nvSpPr>
      <dsp:spPr>
        <a:xfrm>
          <a:off x="2726769" y="476461"/>
          <a:ext cx="2478880" cy="1487328"/>
        </a:xfrm>
        <a:prstGeom prst="rect">
          <a:avLst/>
        </a:prstGeom>
        <a:solidFill>
          <a:schemeClr val="accent2">
            <a:hueOff val="505987"/>
            <a:satOff val="-9572"/>
            <a:lumOff val="-667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🦠 </a:t>
          </a:r>
          <a:r>
            <a:rPr lang="en-US" sz="2100" kern="1200">
              <a:latin typeface="Rockwell"/>
              <a:ea typeface="Calibri Light"/>
              <a:cs typeface="Calibri Light"/>
            </a:rPr>
            <a:t>Data pre-processing on the basing of use case</a:t>
          </a:r>
        </a:p>
      </dsp:txBody>
      <dsp:txXfrm>
        <a:off x="2726769" y="476461"/>
        <a:ext cx="2478880" cy="1487328"/>
      </dsp:txXfrm>
    </dsp:sp>
    <dsp:sp modelId="{DEA6447E-D7C0-4E51-90FB-6AAE533B13FF}">
      <dsp:nvSpPr>
        <dsp:cNvPr id="0" name=""/>
        <dsp:cNvSpPr/>
      </dsp:nvSpPr>
      <dsp:spPr>
        <a:xfrm>
          <a:off x="5453538" y="476461"/>
          <a:ext cx="2478880" cy="1487328"/>
        </a:xfrm>
        <a:prstGeom prst="rect">
          <a:avLst/>
        </a:prstGeom>
        <a:solidFill>
          <a:schemeClr val="accent2">
            <a:hueOff val="1011974"/>
            <a:satOff val="-19145"/>
            <a:lumOff val="-1334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latin typeface="Calibri Light" panose="020F0302020204030204"/>
            </a:rPr>
            <a:t> </a:t>
          </a:r>
          <a:r>
            <a:rPr lang="en-US" sz="21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🔍 </a:t>
          </a:r>
          <a:r>
            <a:rPr lang="en-US" sz="2100" kern="1200">
              <a:latin typeface="Rockwell"/>
            </a:rPr>
            <a:t>Performance issue to due to heavy data size</a:t>
          </a:r>
        </a:p>
      </dsp:txBody>
      <dsp:txXfrm>
        <a:off x="5453538" y="476461"/>
        <a:ext cx="2478880" cy="1487328"/>
      </dsp:txXfrm>
    </dsp:sp>
    <dsp:sp modelId="{4B4D6AF6-D3A4-4AB5-A8AB-01A1CCBFC082}">
      <dsp:nvSpPr>
        <dsp:cNvPr id="0" name=""/>
        <dsp:cNvSpPr/>
      </dsp:nvSpPr>
      <dsp:spPr>
        <a:xfrm>
          <a:off x="0" y="2211678"/>
          <a:ext cx="2478880" cy="1487328"/>
        </a:xfrm>
        <a:prstGeom prst="rect">
          <a:avLst/>
        </a:prstGeom>
        <a:solidFill>
          <a:schemeClr val="accent2">
            <a:hueOff val="1517960"/>
            <a:satOff val="-28717"/>
            <a:lumOff val="-200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⚠️ </a:t>
          </a:r>
          <a:r>
            <a:rPr lang="en-US" sz="2100" b="0" kern="1200">
              <a:latin typeface="Rockwell"/>
            </a:rPr>
            <a:t>Dimension</a:t>
          </a:r>
          <a:r>
            <a:rPr lang="en-US" sz="2100" b="0" kern="1200">
              <a:latin typeface="Rockwell"/>
              <a:ea typeface="Calibri Light"/>
              <a:cs typeface="Calibri Light"/>
            </a:rPr>
            <a:t> modeling</a:t>
          </a:r>
        </a:p>
      </dsp:txBody>
      <dsp:txXfrm>
        <a:off x="0" y="2211678"/>
        <a:ext cx="2478880" cy="1487328"/>
      </dsp:txXfrm>
    </dsp:sp>
    <dsp:sp modelId="{94BCE350-C46E-401F-8BDD-DFC8E061F1AD}">
      <dsp:nvSpPr>
        <dsp:cNvPr id="0" name=""/>
        <dsp:cNvSpPr/>
      </dsp:nvSpPr>
      <dsp:spPr>
        <a:xfrm>
          <a:off x="2726769" y="2211678"/>
          <a:ext cx="2478880" cy="1487328"/>
        </a:xfrm>
        <a:prstGeom prst="rect">
          <a:avLst/>
        </a:prstGeom>
        <a:solidFill>
          <a:schemeClr val="accent2">
            <a:hueOff val="2023947"/>
            <a:satOff val="-38290"/>
            <a:lumOff val="-2667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🧭 </a:t>
          </a:r>
          <a:r>
            <a:rPr lang="en-US" sz="2100" b="0" kern="1200">
              <a:latin typeface="Rockwell"/>
              <a:ea typeface="Calibri Light"/>
              <a:cs typeface="Calibri Light"/>
            </a:rPr>
            <a:t>Establishing MongoDB and GCP connection</a:t>
          </a:r>
          <a:endParaRPr lang="en-US" sz="2100" b="0" kern="1200">
            <a:latin typeface="Calibri Light"/>
            <a:ea typeface="Calibri Light"/>
            <a:cs typeface="Calibri Light"/>
          </a:endParaRPr>
        </a:p>
      </dsp:txBody>
      <dsp:txXfrm>
        <a:off x="2726769" y="2211678"/>
        <a:ext cx="2478880" cy="1487328"/>
      </dsp:txXfrm>
    </dsp:sp>
    <dsp:sp modelId="{C8D15CF8-6918-45FA-88D3-AC546078EFA2}">
      <dsp:nvSpPr>
        <dsp:cNvPr id="0" name=""/>
        <dsp:cNvSpPr/>
      </dsp:nvSpPr>
      <dsp:spPr>
        <a:xfrm>
          <a:off x="5453538" y="2211678"/>
          <a:ext cx="2478880" cy="1487328"/>
        </a:xfrm>
        <a:prstGeom prst="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rgbClr val="000000"/>
              </a:solidFill>
              <a:latin typeface="Rockwell"/>
              <a:ea typeface="Calibri Light"/>
              <a:cs typeface="Calibri Light"/>
            </a:rPr>
            <a:t>🦠</a:t>
          </a:r>
          <a:r>
            <a:rPr lang="en-US" sz="2100" b="0" kern="1200">
              <a:solidFill>
                <a:schemeClr val="bg1"/>
              </a:solidFill>
              <a:latin typeface="Rockwell"/>
              <a:ea typeface="Calibri Light"/>
              <a:cs typeface="Calibri Light"/>
            </a:rPr>
            <a:t>Free</a:t>
          </a:r>
          <a:r>
            <a:rPr lang="en-US" sz="2100" b="0" kern="1200">
              <a:latin typeface="Rockwell"/>
              <a:ea typeface="Calibri Light"/>
              <a:cs typeface="Calibri Light"/>
            </a:rPr>
            <a:t> tier limitations</a:t>
          </a:r>
        </a:p>
      </dsp:txBody>
      <dsp:txXfrm>
        <a:off x="5453538" y="2211678"/>
        <a:ext cx="2478880" cy="1487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18C4F-4463-42EF-89C4-8C3BA3F09C37}">
      <dsp:nvSpPr>
        <dsp:cNvPr id="0" name=""/>
        <dsp:cNvSpPr/>
      </dsp:nvSpPr>
      <dsp:spPr>
        <a:xfrm>
          <a:off x="393026" y="0"/>
          <a:ext cx="4454298" cy="46037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1C655-3575-4038-A6E2-BE755F78B7AE}">
      <dsp:nvSpPr>
        <dsp:cNvPr id="0" name=""/>
        <dsp:cNvSpPr/>
      </dsp:nvSpPr>
      <dsp:spPr>
        <a:xfrm>
          <a:off x="2622" y="1381124"/>
          <a:ext cx="1261471" cy="1841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🔍</a:t>
          </a:r>
          <a:r>
            <a:rPr lang="en-US" sz="1500" kern="1200">
              <a:latin typeface="Rockwell"/>
            </a:rPr>
            <a:t> </a:t>
          </a:r>
          <a:r>
            <a:rPr lang="en-US" sz="1500" b="1" kern="1200">
              <a:latin typeface="Rockwell"/>
            </a:rPr>
            <a:t>Review-Centric Industries</a:t>
          </a:r>
          <a:endParaRPr lang="en-US" sz="1500" b="1" kern="1200">
            <a:latin typeface="Rockwell"/>
            <a:ea typeface="Calibri Light"/>
            <a:cs typeface="Calibri Light"/>
          </a:endParaRPr>
        </a:p>
      </dsp:txBody>
      <dsp:txXfrm>
        <a:off x="64202" y="1442704"/>
        <a:ext cx="1138311" cy="1718340"/>
      </dsp:txXfrm>
    </dsp:sp>
    <dsp:sp modelId="{AEF3A5F5-5F00-47B4-B62A-83352BC7FE78}">
      <dsp:nvSpPr>
        <dsp:cNvPr id="0" name=""/>
        <dsp:cNvSpPr/>
      </dsp:nvSpPr>
      <dsp:spPr>
        <a:xfrm>
          <a:off x="1327167" y="1381124"/>
          <a:ext cx="1261471" cy="1841500"/>
        </a:xfrm>
        <a:prstGeom prst="roundRect">
          <a:avLst/>
        </a:prstGeom>
        <a:solidFill>
          <a:schemeClr val="accent2">
            <a:hueOff val="843311"/>
            <a:satOff val="-15954"/>
            <a:lumOff val="-111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🦠 </a:t>
          </a:r>
          <a:r>
            <a:rPr lang="en-US" sz="1500" b="1" kern="1200"/>
            <a:t>Impact of COVID-19</a:t>
          </a:r>
          <a:endParaRPr lang="en-US" sz="1500" b="1" kern="1200">
            <a:latin typeface="Calibri Light"/>
            <a:ea typeface="Calibri Light"/>
            <a:cs typeface="Calibri Light"/>
          </a:endParaRPr>
        </a:p>
      </dsp:txBody>
      <dsp:txXfrm>
        <a:off x="1388747" y="1442704"/>
        <a:ext cx="1138311" cy="1718340"/>
      </dsp:txXfrm>
    </dsp:sp>
    <dsp:sp modelId="{9B76A135-5D45-48AA-B2F6-02BC5D49C400}">
      <dsp:nvSpPr>
        <dsp:cNvPr id="0" name=""/>
        <dsp:cNvSpPr/>
      </dsp:nvSpPr>
      <dsp:spPr>
        <a:xfrm>
          <a:off x="2651712" y="1381124"/>
          <a:ext cx="1261471" cy="1841500"/>
        </a:xfrm>
        <a:prstGeom prst="roundRect">
          <a:avLst/>
        </a:prstGeom>
        <a:solidFill>
          <a:schemeClr val="accent2">
            <a:hueOff val="1686623"/>
            <a:satOff val="-31908"/>
            <a:lumOff val="-22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⚠️ </a:t>
          </a:r>
          <a:r>
            <a:rPr lang="en-US" sz="1500" b="1" kern="1200"/>
            <a:t>Negative Review Awareness</a:t>
          </a:r>
          <a:endParaRPr lang="en-US" sz="1500" b="1" kern="1200">
            <a:latin typeface="Calibri Light"/>
            <a:ea typeface="Calibri Light"/>
            <a:cs typeface="Calibri Light"/>
          </a:endParaRPr>
        </a:p>
      </dsp:txBody>
      <dsp:txXfrm>
        <a:off x="2713292" y="1442704"/>
        <a:ext cx="1138311" cy="1718340"/>
      </dsp:txXfrm>
    </dsp:sp>
    <dsp:sp modelId="{10A6F653-9289-4C46-9F84-3935A5B5B74C}">
      <dsp:nvSpPr>
        <dsp:cNvPr id="0" name=""/>
        <dsp:cNvSpPr/>
      </dsp:nvSpPr>
      <dsp:spPr>
        <a:xfrm>
          <a:off x="3976257" y="1381124"/>
          <a:ext cx="1261471" cy="184150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🧭 </a:t>
          </a:r>
          <a:r>
            <a:rPr lang="en-US" sz="1500" b="0" kern="1200">
              <a:latin typeface="Rockwell"/>
              <a:ea typeface="Calibri Light"/>
              <a:cs typeface="Calibri Light"/>
            </a:rPr>
            <a:t>Emerging Sectors to Watch</a:t>
          </a:r>
          <a:endParaRPr lang="en-US" sz="1500" b="1" kern="1200">
            <a:latin typeface="Calibri Light"/>
            <a:ea typeface="Calibri Light"/>
            <a:cs typeface="Calibri Light"/>
          </a:endParaRPr>
        </a:p>
      </dsp:txBody>
      <dsp:txXfrm>
        <a:off x="4037837" y="1442704"/>
        <a:ext cx="1138311" cy="1718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DF2D-43A9-4B06-8A11-1872E0A34372}">
      <dsp:nvSpPr>
        <dsp:cNvPr id="0" name=""/>
        <dsp:cNvSpPr/>
      </dsp:nvSpPr>
      <dsp:spPr>
        <a:xfrm>
          <a:off x="411186" y="0"/>
          <a:ext cx="4660110" cy="447556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A2EDE-9A33-4853-B70A-ECD51B7C69DC}">
      <dsp:nvSpPr>
        <dsp:cNvPr id="0" name=""/>
        <dsp:cNvSpPr/>
      </dsp:nvSpPr>
      <dsp:spPr>
        <a:xfrm>
          <a:off x="2743" y="1342669"/>
          <a:ext cx="1319757" cy="17902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🧠 </a:t>
          </a:r>
          <a:r>
            <a:rPr lang="en-US" sz="1300" b="1" kern="1200"/>
            <a:t>Start with Logical Design</a:t>
          </a:r>
          <a:br>
            <a:rPr lang="en-US" sz="1300" b="1" kern="1200"/>
          </a:br>
          <a:endParaRPr lang="en-US" sz="1300" b="1" kern="1200">
            <a:latin typeface="Calibri Light"/>
            <a:ea typeface="Calibri"/>
            <a:cs typeface="Calibri"/>
          </a:endParaRPr>
        </a:p>
      </dsp:txBody>
      <dsp:txXfrm>
        <a:off x="67168" y="1407094"/>
        <a:ext cx="1190907" cy="1661375"/>
      </dsp:txXfrm>
    </dsp:sp>
    <dsp:sp modelId="{1E311EFE-7D74-46B8-9AC9-070DD7DFC321}">
      <dsp:nvSpPr>
        <dsp:cNvPr id="0" name=""/>
        <dsp:cNvSpPr/>
      </dsp:nvSpPr>
      <dsp:spPr>
        <a:xfrm>
          <a:off x="1388489" y="1342669"/>
          <a:ext cx="1319757" cy="17902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🔁 </a:t>
          </a:r>
          <a:r>
            <a:rPr lang="en-US" sz="1300" b="1" kern="1200"/>
            <a:t>Automate the ETL Pipeline</a:t>
          </a:r>
          <a:br>
            <a:rPr lang="en-US" sz="1300" b="1" kern="1200"/>
          </a:br>
          <a:r>
            <a:rPr lang="en-US" sz="1300" b="1" kern="1200"/>
            <a:t> End-to-end automation </a:t>
          </a:r>
          <a:endParaRPr lang="en-US" sz="1300" kern="1200"/>
        </a:p>
      </dsp:txBody>
      <dsp:txXfrm>
        <a:off x="1452914" y="1407094"/>
        <a:ext cx="1190907" cy="1661375"/>
      </dsp:txXfrm>
    </dsp:sp>
    <dsp:sp modelId="{99EFD8F3-70E7-40EE-B016-A6924E684B20}">
      <dsp:nvSpPr>
        <dsp:cNvPr id="0" name=""/>
        <dsp:cNvSpPr/>
      </dsp:nvSpPr>
      <dsp:spPr>
        <a:xfrm>
          <a:off x="2774235" y="1342669"/>
          <a:ext cx="1319757" cy="17902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🧰 </a:t>
          </a:r>
          <a:r>
            <a:rPr lang="en-US" sz="1300" b="1" kern="1200"/>
            <a:t>Explore Tools Before Use</a:t>
          </a:r>
          <a:br>
            <a:rPr lang="en-US" sz="1300" b="1" kern="1200"/>
          </a:br>
          <a:endParaRPr lang="en-US" sz="1300" b="1" kern="1200"/>
        </a:p>
      </dsp:txBody>
      <dsp:txXfrm>
        <a:off x="2838660" y="1407094"/>
        <a:ext cx="1190907" cy="1661375"/>
      </dsp:txXfrm>
    </dsp:sp>
    <dsp:sp modelId="{106FDB9A-2512-4EAB-8EB6-644E47827799}">
      <dsp:nvSpPr>
        <dsp:cNvPr id="0" name=""/>
        <dsp:cNvSpPr/>
      </dsp:nvSpPr>
      <dsp:spPr>
        <a:xfrm>
          <a:off x="4159981" y="1342669"/>
          <a:ext cx="1319757" cy="17902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⏱️ </a:t>
          </a:r>
          <a:r>
            <a:rPr lang="en-US" sz="1300" b="1" kern="1200"/>
            <a:t>Master Time Management</a:t>
          </a:r>
          <a:br>
            <a:rPr lang="en-US" sz="1300" b="1" kern="1200"/>
          </a:br>
          <a:endParaRPr lang="en-US" sz="1300" b="1" kern="1200"/>
        </a:p>
      </dsp:txBody>
      <dsp:txXfrm>
        <a:off x="4224406" y="1407094"/>
        <a:ext cx="1190907" cy="1661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3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0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7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6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7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0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ladKDycK4rBY3kUg4T3GFZWDSLkECFAJ?usp=drive_link" TargetMode="External"/><Relationship Id="rId2" Type="http://schemas.openxmlformats.org/officeDocument/2006/relationships/hyperlink" Target="https://github.com/Mahak202/DataWarehouse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usiness.yelp.com/data/resources/open-dataset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8660BA6-A585-4EF9-9EF7-3BE35DF1E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32616-F5C2-4920-89A2-A561DEFFE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73A6FC-834B-4F05-932B-B803CAB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6B010FA-E5A0-4076-8DE2-47203E25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1FCCB3C-DE5D-478E-A52C-05405F14C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12C21A1-12F3-4131-97E0-5D8E7D900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7B08C22-C23D-4974-8C4A-EC3989695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F838D6-6CEF-4AD3-8FFF-70631191B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BE64B1D-7895-4391-9A4F-CB1B82F24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D863829-E630-40B5-A7D8-62BD5E569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08C08B0-CDE1-47FB-AF0E-2DBAED70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03037EC-59ED-4C33-ADB9-F21216C9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1BC9F07-ACFC-4F82-A885-3EB118557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17A1B0-A6F6-42BB-BE0E-8308DF37B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0A3AB22-CCD5-443F-B634-06274931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B8D6170-FA75-4C9A-A949-313B3306C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4496C90-F537-4075-8DEA-D9EE1108B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8B9C147-A820-4F1B-911A-6696E182C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94F2048-6FF3-4259-B955-BD4BF00D6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A7C1E93-8A9B-4E1C-AE3F-ABC027722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4E49EED-E5E0-44DB-B37B-2BEA3458B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4B98F4-653D-46AB-9EFC-04A7152F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7577" y="3643889"/>
            <a:ext cx="6570164" cy="2020527"/>
            <a:chOff x="1716769" y="3643889"/>
            <a:chExt cx="8760211" cy="2020527"/>
          </a:xfrm>
        </p:grpSpPr>
        <p:sp>
          <p:nvSpPr>
            <p:cNvPr id="33" name="Isosceles Triangle 39">
              <a:extLst>
                <a:ext uri="{FF2B5EF4-FFF2-40B4-BE49-F238E27FC236}">
                  <a16:creationId xmlns:a16="http://schemas.microsoft.com/office/drawing/2014/main" id="{5D1A9DED-09C5-4064-8650-8EA6D9060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D03058-30E5-47E3-869D-89CB50CFE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6769" y="3643889"/>
              <a:ext cx="8760211" cy="16267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7" y="3980237"/>
            <a:ext cx="6504221" cy="727748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ckwell"/>
              </a:rPr>
              <a:t>The Yelp Effect: From Reviews to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034" y="4707987"/>
            <a:ext cx="6497950" cy="536878"/>
          </a:xfrm>
        </p:spPr>
        <p:txBody>
          <a:bodyPr vert="horz" lIns="91440" tIns="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accent2">
                    <a:lumMod val="20000"/>
                    <a:lumOff val="80000"/>
                  </a:schemeClr>
                </a:solidFill>
              </a:rPr>
              <a:t>Shristi Kumar * Sujan Govindaraju * Kartheek Alluri * Mahak Gupta</a:t>
            </a:r>
          </a:p>
        </p:txBody>
      </p:sp>
      <p:pic>
        <p:nvPicPr>
          <p:cNvPr id="4" name="Picture 3" descr="A red circle with black text and a white flower&#10;&#10;AI-generated content may be incorrect.">
            <a:extLst>
              <a:ext uri="{FF2B5EF4-FFF2-40B4-BE49-F238E27FC236}">
                <a16:creationId xmlns:a16="http://schemas.microsoft.com/office/drawing/2014/main" id="{82FC1761-33E0-407F-FC38-A63A58A3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" t="-3234" r="515" b="-17053"/>
          <a:stretch/>
        </p:blipFill>
        <p:spPr>
          <a:xfrm>
            <a:off x="1316404" y="705172"/>
            <a:ext cx="6506462" cy="34438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85FA5-93A2-CBE4-6789-79847E34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B46D094-9D10-45BD-BE9D-E4AFE2FE3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55076C24-1C31-4A38-A3E7-9F78F38C2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90A2F46D-431F-494E-B76D-74CEC1426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57B72B1F-4125-4F46-8D06-808E368B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7C16EC32-C009-4130-ADB8-9DFD03CEC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CA06AC4F-231A-406A-83AF-BF4F1603D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244FAADB-573E-4112-BE8C-B88C470E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CF38BC08-F82D-4258-8E44-11B2C9E4E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EF763D22-10EE-4D7D-95EE-5F4DB723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81EA7FDE-0B97-4DDD-AF65-F352834E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CC18534F-EC75-4CF4-BBAC-0EF15087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71BB5232-2C83-41EB-B62B-E54AC93F2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2598F724-C32E-4B91-9B85-60C89DBB8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D5D4FBFD-ACE3-46D2-8E97-E8EABE735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54A3C901-AFD0-41D3-85E5-87D0E1C9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485F3E8E-CD09-44EB-AC73-1834A8D50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3BDFC1A4-51E7-46A6-8A0D-50476BCF5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A561BC1B-C5E2-45AA-B72B-03AF3216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4C0779C6-0F80-48B1-AD32-CC10D00C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73702193-6A56-4A74-84AD-94F530FE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6AEFF79-03FD-4BC0-8A67-25CAFCFDC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B66FC33-38F1-4E8E-8474-AF1F5673B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2E0DAC0-8D22-4A77-8AA9-169781B2E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28C2492-9737-4D83-8CBD-93EA6D071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F143FD37-56AF-48D8-B174-E5717470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946F83-650D-4A8D-BA6F-F9CC9CEA9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7FD288E6-E723-44F3-A4EE-199193360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8F03B0C2-E881-470A-9DE7-DCC0A456F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B06E4C18-C61F-497A-BE16-F43119DA2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C2F321D5-AAC1-428B-8E95-DEF0A4F98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D45B2FCD-782D-48F0-AE70-EEFC449B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98A851DC-4C2D-4441-927B-0D0DA77EA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DDACEFAC-3136-41F8-B86C-BDADFB201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D85E9F17-BAD2-4E3E-8A9E-523F71124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23C419AA-E1EC-4127-B5FE-DD01DC9A7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42DCE65C-3E26-4D6B-965B-A017DC5F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8EA0EB4C-4A55-488D-9EF2-1B05FF514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8A40EC1F-AEFC-4645-A402-4C7F749AC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6C92190B-CF0E-43BC-A782-EEFB37DB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2B0FD0A7-5F1D-4656-B35C-F178702AF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CC2DF327-2BA2-4421-852F-14553DF4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9DCF8B17-BD3F-43CC-920B-4D9466CB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6440F3F9-01A9-4526-B417-FA79A740D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C447B955-E4CF-45BD-9FA4-B76EFC629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27793B83-34CE-43FC-B7B7-5F11367F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6ABBC00-2D9C-4114-A271-E37923D0F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1186483"/>
            <a:ext cx="2866947" cy="4477933"/>
            <a:chOff x="807084" y="1186483"/>
            <a:chExt cx="3822597" cy="4477933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F80D625-790E-4CFE-9005-8DEBEF9D9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Isosceles Triangle 39">
              <a:extLst>
                <a:ext uri="{FF2B5EF4-FFF2-40B4-BE49-F238E27FC236}">
                  <a16:creationId xmlns:a16="http://schemas.microsoft.com/office/drawing/2014/main" id="{082B148B-30CE-40E8-8AB4-BE32ADFF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9F5D20B-D368-4EA9-A645-4BAB6855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9024D8CF-7FA9-261C-5755-3DBA0C27D6BA}"/>
              </a:ext>
            </a:extLst>
          </p:cNvPr>
          <p:cNvSpPr txBox="1">
            <a:spLocks/>
          </p:cNvSpPr>
          <p:nvPr/>
        </p:nvSpPr>
        <p:spPr>
          <a:xfrm>
            <a:off x="514889" y="1712308"/>
            <a:ext cx="3047150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3600" spc="-150"/>
              <a:t>DATA PREPARATION</a:t>
            </a:r>
          </a:p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2400" spc="-150">
                <a:ea typeface="Calibri Light"/>
                <a:cs typeface="Calibri Light"/>
              </a:rPr>
              <a:t>(Business Dataset)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7DD30CF-BB32-4158-BF9F-A43402CE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5229" y="0"/>
            <a:ext cx="5057538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" name="Picture 6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BF57B0C-C9D5-F885-1729-6A76D748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99" y="3094749"/>
            <a:ext cx="4942841" cy="3628849"/>
          </a:xfrm>
          <a:prstGeom prst="rect">
            <a:avLst/>
          </a:prstGeom>
          <a:ln w="9525">
            <a:noFill/>
          </a:ln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C0B9F2-A031-DEDA-B990-B70466DB7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t="80047" r="54457" b="238"/>
          <a:stretch/>
        </p:blipFill>
        <p:spPr>
          <a:xfrm>
            <a:off x="5141993" y="1928202"/>
            <a:ext cx="2597906" cy="540086"/>
          </a:xfrm>
          <a:prstGeom prst="rect">
            <a:avLst/>
          </a:prstGeom>
          <a:ln w="9525">
            <a:noFill/>
          </a:ln>
        </p:spPr>
      </p:pic>
      <p:pic>
        <p:nvPicPr>
          <p:cNvPr id="55" name="Picture 54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681BFC1C-B43C-5EBC-AC42-94C7CA6B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86" y="2439"/>
            <a:ext cx="4582805" cy="1294642"/>
          </a:xfrm>
          <a:prstGeom prst="rect">
            <a:avLst/>
          </a:prstGeom>
          <a:ln w="9525">
            <a:noFill/>
          </a:ln>
        </p:spPr>
      </p:pic>
      <p:sp>
        <p:nvSpPr>
          <p:cNvPr id="63" name="Arrow: Up 62">
            <a:extLst>
              <a:ext uri="{FF2B5EF4-FFF2-40B4-BE49-F238E27FC236}">
                <a16:creationId xmlns:a16="http://schemas.microsoft.com/office/drawing/2014/main" id="{EE503CA4-2321-2084-F61E-30A8EB3B538D}"/>
              </a:ext>
            </a:extLst>
          </p:cNvPr>
          <p:cNvSpPr/>
          <p:nvPr/>
        </p:nvSpPr>
        <p:spPr>
          <a:xfrm rot="10800000">
            <a:off x="6013738" y="1298863"/>
            <a:ext cx="428625" cy="5195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6772BC78-5BBD-BF90-E8C4-F2430B3142B5}"/>
              </a:ext>
            </a:extLst>
          </p:cNvPr>
          <p:cNvSpPr/>
          <p:nvPr/>
        </p:nvSpPr>
        <p:spPr>
          <a:xfrm rot="10800000">
            <a:off x="6013737" y="2467839"/>
            <a:ext cx="428625" cy="5195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36DA1-70F1-F09F-D752-6D4DF46E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E22A27A-4D2C-A7F1-68AC-AC0488CA9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08B53A07-65C3-30ED-8486-E574A335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F072082F-46A2-ED23-F434-79241507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D6FFC77D-A250-C750-47CA-A2F71CAF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529CEB68-748D-C12E-1421-E34038B40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1B9AABD0-2A00-6606-3922-B08E2685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A246CC44-ADD2-1048-AC44-188653C4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43BFB20-9500-DDB0-FDC4-4D59312F2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E87FAE01-BA78-7050-4AE1-0184AA957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044CEA77-CC5B-B3A3-9D33-4F9EA6DDD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91B4FF1E-5CB3-4D7D-07B3-6172CFAA8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ED09A7AA-D3BC-56F4-7221-44B7C785E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87824F14-EF61-1179-E3DF-84BA6E25F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80543802-4ED0-0CED-2412-9B6CFEB41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EC0D90A3-67BE-B88E-DB3A-E9D51DAD0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2ADC9CAC-963C-61E6-EE0F-90DA9B38E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3609546B-E953-B07F-2709-C431ABFE5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B4E2EF93-4B4C-221C-F3FD-0AEBA915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3054E8B8-4383-E425-C691-2A2D44434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B98764A6-4897-6480-0BF5-E42EBCEF1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6D29EE1-99EC-8252-57F6-82D12C227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4A188F2-F614-7BC5-21E7-2564890F2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2CC11FBB-C566-9109-6464-396C82905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A4BB04C-4883-F6FC-983B-8F54A5ACE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44923AAF-3A7D-FCCF-71C4-5DEFE8B2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39B7FF5-C4ED-5F7C-6208-3F48B414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5B8ED278-B73E-E00C-1BFC-69470C413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56249EC7-4B7D-0AE9-CF13-30C0EE484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EC9CEF12-FFFB-29EE-F568-6F21D0AF0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BF725B4C-060C-6FAA-0251-CB1ED39F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DAB8B7A2-471D-884B-248A-02F45D35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76DDE9A5-3643-2261-7CC9-50A17BB6E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BD28E24A-BCE6-ACD7-42F7-FBFF0580C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93DCC6CD-245D-9842-C55F-D0DCC5BBC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CC4527F8-B6B1-CD2A-68A3-4E1A72787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97B71508-7802-1632-B4E6-7D8A08F3F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87A3BC6E-4F4B-6550-8CEF-72D1281F3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DB0ED872-DCB9-B8E7-33C9-9210C642B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86495C53-2EA3-18CA-BAF0-FF60168FE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05BC8053-F93C-D7F0-6693-8BFCDB533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0705CF31-1893-2968-BACB-B90B0031C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5E21880E-5889-8006-8A51-73828240B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B9F69B72-216B-3CED-0DB7-098131A29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13DF7F82-0ED0-10D8-44A1-E7D6C542F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33FB7729-12BE-2637-262A-DD1EC2D9E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F7F36AA-0E2D-BC25-C38E-F99CC5394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1186483"/>
            <a:ext cx="2866947" cy="4477933"/>
            <a:chOff x="807084" y="1186483"/>
            <a:chExt cx="3822597" cy="4477933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A3FB7BE-8FC5-4B11-113F-464EF8FF8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Isosceles Triangle 39">
              <a:extLst>
                <a:ext uri="{FF2B5EF4-FFF2-40B4-BE49-F238E27FC236}">
                  <a16:creationId xmlns:a16="http://schemas.microsoft.com/office/drawing/2014/main" id="{F6347829-FA2D-16C4-ED3D-CD687C516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CD34A7C-BAB4-8DA5-E5E6-AAEB53A19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EE8F17AC-C7F5-2416-CC13-96B864D1AFDC}"/>
              </a:ext>
            </a:extLst>
          </p:cNvPr>
          <p:cNvSpPr txBox="1">
            <a:spLocks/>
          </p:cNvSpPr>
          <p:nvPr/>
        </p:nvSpPr>
        <p:spPr>
          <a:xfrm>
            <a:off x="514889" y="1712308"/>
            <a:ext cx="3047150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3600" spc="-150"/>
              <a:t>DATA PREPARATION</a:t>
            </a:r>
          </a:p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2400" spc="-150">
                <a:ea typeface="Calibri Light"/>
                <a:cs typeface="Calibri Light"/>
              </a:rPr>
              <a:t>(</a:t>
            </a:r>
            <a:r>
              <a:rPr lang="en-US" sz="2400" spc="-150" err="1">
                <a:ea typeface="Calibri Light"/>
                <a:cs typeface="Calibri Light"/>
              </a:rPr>
              <a:t>Checkin_Dataset</a:t>
            </a:r>
            <a:r>
              <a:rPr lang="en-US" sz="2400" spc="-150">
                <a:ea typeface="Calibri Light"/>
                <a:cs typeface="Calibri Light"/>
              </a:rPr>
              <a:t>)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D0AABF3-CA6B-513C-2547-5D267D365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5229" y="0"/>
            <a:ext cx="5057538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44A6C8A8-4E89-F185-41C5-5EFEA4A7D4BC}"/>
              </a:ext>
            </a:extLst>
          </p:cNvPr>
          <p:cNvSpPr/>
          <p:nvPr/>
        </p:nvSpPr>
        <p:spPr>
          <a:xfrm rot="10800000">
            <a:off x="6070710" y="1897068"/>
            <a:ext cx="428625" cy="63348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ADFD5-D137-DB4D-9F86-D82FB2F1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95" y="19837"/>
            <a:ext cx="5070505" cy="169797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0D908E-BD6B-82EB-AB9D-5BE08506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49" y="3144391"/>
            <a:ext cx="5056263" cy="35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A971F-EBED-70D0-5673-C9EB61F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06FEC9B-816A-846B-9459-5709F502F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523521E5-AF25-CD5D-9D3A-3E9748802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DBD4D613-E31E-A72E-4B04-144D7CF74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D94B8EE1-8B3E-7DD7-EACA-CCD4783C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BD977299-1399-07EB-151B-8FE1C70AF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92CC66FD-2BFB-15D3-C245-0E13DE976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8B388D4A-5909-290F-E682-0A2BB7728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F202A60C-991E-6A8C-7CF4-66962F7CC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68CDBE9A-9307-8D12-B04D-C4988997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669CD2A3-9463-77CC-B3FE-16EB04397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CF1B3B9E-9E05-AAC5-7441-1C460C838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D858EA31-AC2C-33A9-3A6C-D040B2AA3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98EB7B51-D095-58A7-949F-D7604074F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E5C6BE5D-B31C-D343-78E8-0D29CC96A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6FD9093E-4D2B-BEEF-526E-23DEBB375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A272EBB2-BAA3-2608-EBBB-AEAD3EB1A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6F58FF69-7A00-7DA1-D3C7-24DA1FF0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BB28C028-A7BA-D417-A35F-6C6B47299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96813270-399A-34C4-8D21-A3F720F97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2B45FD31-90C7-21F8-AEFC-82BF206D2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6ABEF47-B07B-4402-B71E-6688E020F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EE6484F-8AE8-C4EF-BB7A-3BA554AA3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80E267F4-97CE-0FB0-1B74-8E16FD385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C97524D-AD70-449C-B9D2-940382659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DA4528D7-12FB-F49B-B060-DB2AEE78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E26B808-3EF1-D0E0-B69F-95E4447D8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C4762E6-A975-9548-58F0-2CB04B311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AADFF3A5-FD9E-DE16-14AD-593E3445A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D00E1334-8309-A1E3-6811-F6CB2D8EC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0D600D0-AB32-8430-8413-E28149F53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8219E90-8020-3B13-A03F-E0386B86A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3F6CAF7C-8516-F413-B7E4-C6C99BA54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245C1753-4C90-360A-6D45-D3A0C0805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16253940-4FA8-254E-3E34-F748DEEAF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F4AB15F2-4071-1D92-E284-6F2DF2A38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27E0A815-11E2-49B6-362F-99F9393D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155C131F-AA99-0F48-6B7B-C337F7E99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CC2BDBD-CE2F-B071-C3D2-FF3853A76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F71DF3C6-28D5-7FD7-1B1F-04A96B69B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8DEBD680-D368-8C6F-DBC2-56931A5F2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4FACEEA8-3F21-2085-8774-91A446619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B9949A1B-0DA7-D8A2-969D-8E42B532E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8D56E8D8-3B1E-26D2-8661-C1B46DFF8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BABA7AD6-AE4F-F763-EF36-8D729A633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A0F4BF88-E5E7-5886-271A-47D83C3B9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8E08111-9CE4-1F54-107B-B2165C397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1186483"/>
            <a:ext cx="2866947" cy="4477933"/>
            <a:chOff x="807084" y="1186483"/>
            <a:chExt cx="3822597" cy="4477933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6DAE0CD-0A47-6D78-15C0-32CE40A36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Isosceles Triangle 39">
              <a:extLst>
                <a:ext uri="{FF2B5EF4-FFF2-40B4-BE49-F238E27FC236}">
                  <a16:creationId xmlns:a16="http://schemas.microsoft.com/office/drawing/2014/main" id="{791CEDB9-6EE1-C73C-4EA4-E9418B81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4A0E5D1-0084-16E9-EECF-0B5266D6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60DE3680-7A79-AD17-0E35-F620F5FFF527}"/>
              </a:ext>
            </a:extLst>
          </p:cNvPr>
          <p:cNvSpPr txBox="1">
            <a:spLocks/>
          </p:cNvSpPr>
          <p:nvPr/>
        </p:nvSpPr>
        <p:spPr>
          <a:xfrm>
            <a:off x="514889" y="1712308"/>
            <a:ext cx="3047150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3600" spc="-150"/>
              <a:t>DATA PREPARATION</a:t>
            </a:r>
          </a:p>
          <a:p>
            <a:pPr defTabSz="914400">
              <a:lnSpc>
                <a:spcPct val="80000"/>
              </a:lnSpc>
              <a:spcAft>
                <a:spcPts val="600"/>
              </a:spcAft>
            </a:pPr>
            <a:r>
              <a:rPr lang="en-US" sz="2400" spc="-150">
                <a:ea typeface="Calibri Light"/>
                <a:cs typeface="Calibri Light"/>
              </a:rPr>
              <a:t>(Review Dataset)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CD040B-0317-218E-1BCC-FE05BEAB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95" y="961402"/>
            <a:ext cx="5099073" cy="48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8276B-1111-0FD2-92EE-ABEE8D6F7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F5A64C-D8F6-EA27-46D1-62699C60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795527"/>
            <a:ext cx="7866411" cy="11909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ea typeface="Calibri Light"/>
                <a:cs typeface="Calibri Light"/>
              </a:rPr>
              <a:t>SENTIMENT ANALYSIS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2250281"/>
            <a:ext cx="3719489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73D1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red line drawing of a magnifying glass and a few emojis&#10;&#10;AI-generated content may be incorrect.">
            <a:extLst>
              <a:ext uri="{FF2B5EF4-FFF2-40B4-BE49-F238E27FC236}">
                <a16:creationId xmlns:a16="http://schemas.microsoft.com/office/drawing/2014/main" id="{D631B369-1AA5-288D-B321-200786CC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3553"/>
          <a:stretch/>
        </p:blipFill>
        <p:spPr>
          <a:xfrm>
            <a:off x="827442" y="2416047"/>
            <a:ext cx="3470148" cy="3346704"/>
          </a:xfrm>
          <a:prstGeom prst="rect">
            <a:avLst/>
          </a:prstGeom>
          <a:ln w="12700">
            <a:noFill/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F6B012-CB1E-9B5E-3395-70B8B9A1B9B2}"/>
              </a:ext>
            </a:extLst>
          </p:cNvPr>
          <p:cNvSpPr/>
          <p:nvPr/>
        </p:nvSpPr>
        <p:spPr>
          <a:xfrm>
            <a:off x="5046085" y="1987261"/>
            <a:ext cx="2610715" cy="15066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blue circle with white letter a and black text&#10;&#10;AI-generated content may be incorrect.">
            <a:extLst>
              <a:ext uri="{FF2B5EF4-FFF2-40B4-BE49-F238E27FC236}">
                <a16:creationId xmlns:a16="http://schemas.microsoft.com/office/drawing/2014/main" id="{59E5F9DD-3D14-012E-B517-7F085D31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2208067"/>
            <a:ext cx="1052080" cy="106507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D171D71-45BE-8609-C9B6-B63E964BB0EE}"/>
              </a:ext>
            </a:extLst>
          </p:cNvPr>
          <p:cNvSpPr/>
          <p:nvPr/>
        </p:nvSpPr>
        <p:spPr>
          <a:xfrm>
            <a:off x="5059074" y="4429124"/>
            <a:ext cx="2610715" cy="150668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7E38F999-7FF8-D052-7103-CA4C991C7B70}"/>
              </a:ext>
            </a:extLst>
          </p:cNvPr>
          <p:cNvSpPr txBox="1">
            <a:spLocks/>
          </p:cNvSpPr>
          <p:nvPr/>
        </p:nvSpPr>
        <p:spPr>
          <a:xfrm>
            <a:off x="6353689" y="2205903"/>
            <a:ext cx="1316845" cy="77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3D1E"/>
              </a:buClr>
              <a:buFont typeface="Wingdings" panose="05000000000000000000" pitchFamily="2" charset="2"/>
              <a:buNone/>
            </a:pPr>
            <a:endParaRPr lang="en-US" sz="200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000"/>
              <a:t>ALTRYX</a:t>
            </a:r>
            <a:endParaRPr lang="en-US"/>
          </a:p>
        </p:txBody>
      </p:sp>
      <p:pic>
        <p:nvPicPr>
          <p:cNvPr id="66" name="Picture 65" descr="A cartoon orange with glasses&#10;&#10;AI-generated content may be incorrect.">
            <a:extLst>
              <a:ext uri="{FF2B5EF4-FFF2-40B4-BE49-F238E27FC236}">
                <a16:creationId xmlns:a16="http://schemas.microsoft.com/office/drawing/2014/main" id="{EFDB71AF-3FE9-8AB3-E2AE-C5D14EAD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891" y="4623953"/>
            <a:ext cx="1117024" cy="1117024"/>
          </a:xfrm>
          <a:prstGeom prst="rect">
            <a:avLst/>
          </a:prstGeom>
        </p:spPr>
      </p:pic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5CA58D78-A8D0-316D-FF85-478DB31BDF68}"/>
              </a:ext>
            </a:extLst>
          </p:cNvPr>
          <p:cNvSpPr txBox="1">
            <a:spLocks/>
          </p:cNvSpPr>
          <p:nvPr/>
        </p:nvSpPr>
        <p:spPr>
          <a:xfrm>
            <a:off x="6061445" y="4426962"/>
            <a:ext cx="1901331" cy="103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73D1E"/>
              </a:buClr>
              <a:buFont typeface="Wingdings" panose="05000000000000000000" pitchFamily="2" charset="2"/>
              <a:buNone/>
            </a:pPr>
            <a:endParaRPr lang="en-US" sz="2000"/>
          </a:p>
          <a:p>
            <a:pPr marL="0" indent="0" algn="ctr">
              <a:buClr>
                <a:srgbClr val="F73D1E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bg1"/>
                </a:solidFill>
              </a:rPr>
              <a:t>ORANGE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D9C2B16-E498-2946-F5F9-70C3335E7726}"/>
              </a:ext>
            </a:extLst>
          </p:cNvPr>
          <p:cNvCxnSpPr/>
          <p:nvPr/>
        </p:nvCxnSpPr>
        <p:spPr>
          <a:xfrm>
            <a:off x="6364430" y="3500438"/>
            <a:ext cx="12989" cy="935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44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2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2748" y="0"/>
            <a:ext cx="7701252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CB0B-24D4-EB39-1A47-619EA887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539" y="529649"/>
            <a:ext cx="5536887" cy="1113672"/>
          </a:xfrm>
        </p:spPr>
        <p:txBody>
          <a:bodyPr anchor="t">
            <a:normAutofit/>
          </a:bodyPr>
          <a:lstStyle/>
          <a:p>
            <a:r>
              <a:rPr lang="en-US" sz="3100">
                <a:solidFill>
                  <a:schemeClr val="accent1"/>
                </a:solidFill>
                <a:ea typeface="Calibri Light"/>
                <a:cs typeface="Calibri Light"/>
              </a:rPr>
              <a:t>ALTRYX PIPELINE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10831" y="987224"/>
            <a:ext cx="300774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7A399C-F669-47C6-C364-4CE2FC6F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40" y="1824265"/>
            <a:ext cx="7392964" cy="43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52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24AFF-B00C-FF64-784B-C875CEB92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6706"/>
            <a:ext cx="914601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97F5F71C-15EC-9DFD-2672-A6F16B98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4" y="243505"/>
            <a:ext cx="9008934" cy="3620740"/>
          </a:xfrm>
          <a:prstGeom prst="rect">
            <a:avLst/>
          </a:prstGeom>
          <a:ln w="12700"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206292"/>
            <a:ext cx="9144574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24707C-25BF-3A3B-7255-C9AD5C18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986" y="4293388"/>
            <a:ext cx="6625241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500" spc="-150"/>
              <a:t>ORANGE PIPELINE</a:t>
            </a:r>
          </a:p>
        </p:txBody>
      </p:sp>
    </p:spTree>
    <p:extLst>
      <p:ext uri="{BB962C8B-B14F-4D97-AF65-F5344CB8AC3E}">
        <p14:creationId xmlns:p14="http://schemas.microsoft.com/office/powerpoint/2010/main" val="47646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7A44E-E157-C8AC-4B6E-D8831095C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898C4712-4177-2556-3C15-C0FA39945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F2B8E82-F7C6-EF64-D973-18FD9153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6B1B911C-F5D7-4E6E-704B-7DA15F6A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87D6D98-76AE-C8D6-A61A-D8CDAF73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D1D99A5C-03E5-8E63-99F8-355C1E8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E11B70AC-D9A2-D745-4508-D2C329375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CA7E4DF0-775E-C863-AADF-F8FF2419F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D3A9FCD6-1315-1B82-CDA9-3798D393B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827E35C8-0F46-E9D8-7E32-C6362259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822A431-2A42-0D62-DF81-0C935CA8B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467DBAF6-05F3-E375-2BA4-60C97374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433E65E-AC8B-9BA0-A487-40863361A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B3AE01B8-3E7B-DB5F-B699-FF973C9D4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43882A47-8381-5B54-8D60-B039C9D9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43AE494D-8204-3389-38D7-1C2389002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550523C7-ADC2-C1C7-57A9-102FC3994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389D245-BB8A-ED42-5A34-B0F228535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A0EF5E4B-DF57-060E-61E1-2ECCDC7E7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9A0CD3E3-CF6B-C22B-1A24-9484616CE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92CD4AB-5874-AC14-E413-51DA50D32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8836A4B-5B86-F965-FDD8-DCBFAB1D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575573-E08C-FDB4-A0F8-71F8A529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2E08FAE-8984-4763-A6EF-5E825AC8D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4B9670E-88F6-9A77-E815-DA99A5001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BC009009-A41B-74FC-A83B-A583DE05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BB4A80-4B5E-9712-7635-DA14AFFC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5C84679-8CE0-4B99-0D11-CC9738AA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185652C2-00CF-8233-4A91-E4471774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93902DC-6FC2-CEDA-3EBB-352DEF92B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D0975C71-AD6D-9538-EC4F-19D99001C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C93DD920-D6C3-139E-79C7-78FF0B6DE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74621AB1-9F53-D212-1474-DF1457862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F4880B3B-0E13-639E-41C1-DAA807F8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7D83873-B55F-02BF-CA73-844438C1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C55499D-F8D3-D854-81E7-E1ECB00DA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72E9C8-140A-0978-F82D-0F446191F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E58542F5-49CA-95A0-D047-6B669328E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1E4CF898-F50D-AEFC-C6EF-E0430F09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B719FC24-4CCE-022F-A67D-F29AFF331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069F00F8-CBB1-A959-3FAD-969DD97DD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7E01466A-B06A-3AAF-4974-407E98BD1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107CF49B-477A-30CC-827B-9D2A95C6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2624C603-29B3-6A08-77FE-81D0675F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96DB4F45-7B4B-34DF-1EA2-A8668DFD0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F72D4072-2B75-CB20-2A45-11B87A156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48F09682-5067-F2BE-C7A2-5F3D7029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6706"/>
            <a:ext cx="914601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F0125B-3557-B878-478F-323CFAF50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206292"/>
            <a:ext cx="9144574" cy="1771275"/>
            <a:chOff x="1" y="3893141"/>
            <a:chExt cx="12192755" cy="1771275"/>
          </a:xfrm>
        </p:grpSpPr>
        <p:sp>
          <p:nvSpPr>
            <p:cNvPr id="92" name="Isosceles Triangle 39">
              <a:extLst>
                <a:ext uri="{FF2B5EF4-FFF2-40B4-BE49-F238E27FC236}">
                  <a16:creationId xmlns:a16="http://schemas.microsoft.com/office/drawing/2014/main" id="{817C7E84-2417-2011-8F03-F9B0E8074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722B2C1-A775-3DFA-CF7A-CF746FC03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6D7AC5-1ABD-72D5-2CF2-32E750E7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986" y="4293388"/>
            <a:ext cx="6625241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500" spc="-150"/>
              <a:t>ORANGE PIPELINE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1D8232-0D27-4133-A850-E5934EF7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8" y="-1628"/>
            <a:ext cx="4610967" cy="41920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70F29-D9D3-73F0-19C5-3394AB0F111A}"/>
              </a:ext>
            </a:extLst>
          </p:cNvPr>
          <p:cNvSpPr/>
          <p:nvPr/>
        </p:nvSpPr>
        <p:spPr>
          <a:xfrm>
            <a:off x="1545647" y="454601"/>
            <a:ext cx="1233920" cy="441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F27C6-EEA1-26D3-A76A-E5D655AF93A5}"/>
              </a:ext>
            </a:extLst>
          </p:cNvPr>
          <p:cNvSpPr/>
          <p:nvPr/>
        </p:nvSpPr>
        <p:spPr>
          <a:xfrm>
            <a:off x="1581254" y="1957236"/>
            <a:ext cx="1867732" cy="24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18F06-FA0F-4F76-826F-F759E95F31E8}"/>
              </a:ext>
            </a:extLst>
          </p:cNvPr>
          <p:cNvSpPr/>
          <p:nvPr/>
        </p:nvSpPr>
        <p:spPr>
          <a:xfrm>
            <a:off x="1581254" y="2997864"/>
            <a:ext cx="1867732" cy="24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2CF15E85-C465-B838-9569-3771DEA6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23" t="-13" r="-36" b="23845"/>
          <a:stretch/>
        </p:blipFill>
        <p:spPr>
          <a:xfrm>
            <a:off x="5060374" y="3901"/>
            <a:ext cx="4082586" cy="41891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65BCE2-FBF9-D0DB-0E1D-E53D54F87ABD}"/>
              </a:ext>
            </a:extLst>
          </p:cNvPr>
          <p:cNvSpPr/>
          <p:nvPr/>
        </p:nvSpPr>
        <p:spPr>
          <a:xfrm>
            <a:off x="6037286" y="279293"/>
            <a:ext cx="3092589" cy="42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FAE9C-6386-318A-E51B-B75CE197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1186483"/>
            <a:ext cx="2866947" cy="4477933"/>
            <a:chOff x="807084" y="1186483"/>
            <a:chExt cx="3822597" cy="447793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FA9975-7049-5AAD-AD0C-D9B872D9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61" y="2075504"/>
            <a:ext cx="2740927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000" spc="-150"/>
              <a:t>ORANGE PIPELINE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0112" y="-6706"/>
            <a:ext cx="5063887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A0066-1604-5071-52C6-D7C393B8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46" y="1266896"/>
            <a:ext cx="4590239" cy="439829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0585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B6C9B-8EBF-822D-9843-E4985AD33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24" name="Rectangle 223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94F6B-DFA7-0449-DCB1-D704FAF0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979" y="1477651"/>
            <a:ext cx="2197029" cy="2468207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3500" spc="-150">
                <a:solidFill>
                  <a:srgbClr val="FF0000"/>
                </a:solidFill>
              </a:rPr>
              <a:t>ORANGE PIPELINE</a:t>
            </a:r>
          </a:p>
        </p:txBody>
      </p:sp>
      <p:sp>
        <p:nvSpPr>
          <p:cNvPr id="211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2" descr="A close up of words&#10;&#10;AI-generated content may be incorrect.">
            <a:extLst>
              <a:ext uri="{FF2B5EF4-FFF2-40B4-BE49-F238E27FC236}">
                <a16:creationId xmlns:a16="http://schemas.microsoft.com/office/drawing/2014/main" id="{5C9F846A-3867-17F6-F867-F1E4ECA3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7" r="10008" b="1"/>
          <a:stretch/>
        </p:blipFill>
        <p:spPr>
          <a:xfrm>
            <a:off x="699555" y="46140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778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CF287-B33B-40A0-F495-0EF69F8A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2A882CD-F075-7EB4-9C5E-ECF890D40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CA0C1DCC-3C56-4CF1-EFAD-CB5EE44BB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BA50B576-B7C1-CA37-816F-45A996282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67C9AE83-E3B5-F739-D36C-E8A6C5067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EA2B3703-FF01-687C-E2F9-4C66B186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2E94CFE6-7568-DD67-888A-AAB55A4D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85EFA129-2E13-6215-CBB2-9A576CD97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F2424E42-22FA-CFDE-9B74-F12A2620C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94802952-5C96-20DB-87A3-754941517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05598F2-C98C-4338-6B4D-4700F8F4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76103C2-1458-29ED-113B-DE854810E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5D175BFB-B571-51B0-63E6-2C24A378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333F5708-D960-6D25-8686-397216AD0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51D742F0-24CC-1663-E9BD-83170D82E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617B914E-0F17-1E23-8512-8ABDE47E5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2690B81D-CFC1-C82C-C4D8-B3E173219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C0CC5B97-5D4E-6C3E-A1F7-A92FB778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F85B2688-B772-6232-C4A6-F1D659359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3AC53D6A-CFBD-35C9-7CD4-EDF6B1BA4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8E3DAEF9-A22A-D813-BE88-BE18F861A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09D7352-297D-9779-C198-7E83B090F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3964248-E094-CA5E-69E0-C8D1B3D3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AD306FD-A978-2FA1-05CC-CF5A179B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B745BF0-77CA-AB35-E9F6-E9ACA4BA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D6A1ACBA-0E88-B889-57D0-2C168330C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71ADBC1-467E-AF47-2684-28622EE59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9E447E9E-EFE1-2AE4-7CF2-A7E20B20B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8474162F-A803-262D-85DF-B0DD53718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7A16048A-54E8-1852-9C84-B50986542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65EC5DE0-1174-7354-3A00-A959D96E1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7659F4-C216-FA37-FB17-91CFD8450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101A68BA-3A36-EC4F-8F4B-D38122BF5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26239E14-615D-FA89-1E25-8391BB83C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B9DC519C-0796-7663-8AA7-24CDF7635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3FF32F92-D8B8-DD75-8AD1-A9FE99AEE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BB891ACE-F3D6-A71F-A3E3-5C782A5A2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971F5A8F-0692-430A-C78B-FD7D60295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E8232487-C9DE-0F61-DD87-D4D0DFCF5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4CC40AFA-9337-1A9C-14E1-5E46CE4E4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87D90CF3-2AD8-21C2-EF0B-724ED436C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5C862CB6-2FEB-DCDD-179B-2EB90D9E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0385278E-1261-9C42-5AE2-FC605AFC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1F178808-DB3B-B736-E617-BA24EF601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518A1F07-7A92-EE96-ADA2-F2D84632B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53C5A0E3-DC1B-24DD-7413-784DBDCC8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62B4633-FC00-C0F1-7C52-29A43BC3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1186483"/>
            <a:ext cx="2866947" cy="4477933"/>
            <a:chOff x="807084" y="1186483"/>
            <a:chExt cx="3822597" cy="447793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E072598-BB44-DB5C-0369-8CB72D3F7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39">
              <a:extLst>
                <a:ext uri="{FF2B5EF4-FFF2-40B4-BE49-F238E27FC236}">
                  <a16:creationId xmlns:a16="http://schemas.microsoft.com/office/drawing/2014/main" id="{6008F6BD-BE23-9651-9E34-22ACF75EC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4B12EFA-E6FD-7475-D6DB-AB846EA70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2F80E1-EDDD-4A20-3B60-9977A4E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61" y="2075504"/>
            <a:ext cx="2740927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000" spc="-150"/>
              <a:t>ORANGE PIPELINE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5835056-0989-E062-CDA4-221C3741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0112" y="-6706"/>
            <a:ext cx="5063887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2CCABAA-8921-12ED-ADEE-4B09C098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18" y="1197121"/>
            <a:ext cx="5047386" cy="4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1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2748" y="0"/>
            <a:ext cx="7701252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363" y="841375"/>
            <a:ext cx="4673143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accent1"/>
                </a:solidFill>
              </a:rPr>
              <a:t>Abstract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10831" y="987224"/>
            <a:ext cx="300774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8552" y="1714935"/>
            <a:ext cx="6287751" cy="4336873"/>
          </a:xfrm>
        </p:spPr>
        <p:txBody>
          <a:bodyPr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sz="1400" b="1">
                <a:latin typeface="Sitka Text"/>
                <a:ea typeface="+mn-lt"/>
                <a:cs typeface="+mn-lt"/>
              </a:rPr>
              <a:t>Yelp</a:t>
            </a:r>
            <a:r>
              <a:rPr lang="en-US" sz="1400">
                <a:latin typeface="Sitka Text"/>
                <a:ea typeface="+mn-lt"/>
                <a:cs typeface="+mn-lt"/>
              </a:rPr>
              <a:t> is an online platform where users rate and review local businesses, fostering a </a:t>
            </a:r>
            <a:r>
              <a:rPr lang="en-US" sz="1400" b="1">
                <a:latin typeface="Sitka Text"/>
                <a:ea typeface="+mn-lt"/>
                <a:cs typeface="+mn-lt"/>
              </a:rPr>
              <a:t>community-driven business directory</a:t>
            </a:r>
            <a:r>
              <a:rPr lang="en-US" sz="1400">
                <a:latin typeface="Sitka Text"/>
                <a:ea typeface="+mn-lt"/>
                <a:cs typeface="+mn-lt"/>
              </a:rPr>
              <a:t> through reviews, ratings, and check-ins.</a:t>
            </a:r>
            <a:endParaRPr lang="en-US">
              <a:latin typeface="Sitka Text"/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r>
              <a:rPr lang="en-US" sz="1400">
                <a:latin typeface="Sitka Text"/>
                <a:ea typeface="+mn-lt"/>
                <a:cs typeface="+mn-lt"/>
              </a:rPr>
              <a:t>It provides </a:t>
            </a:r>
            <a:r>
              <a:rPr lang="en-US" sz="1400" b="1">
                <a:latin typeface="Sitka Text"/>
                <a:ea typeface="+mn-lt"/>
                <a:cs typeface="+mn-lt"/>
              </a:rPr>
              <a:t>rich, user-generated content</a:t>
            </a:r>
            <a:r>
              <a:rPr lang="en-US" sz="1400">
                <a:latin typeface="Sitka Text"/>
                <a:ea typeface="+mn-lt"/>
                <a:cs typeface="+mn-lt"/>
              </a:rPr>
              <a:t> that reflects real-world customer experiences and expectations.</a:t>
            </a:r>
            <a:endParaRPr lang="en-US">
              <a:latin typeface="Sitka Text"/>
              <a:ea typeface="Calibri"/>
              <a:cs typeface="Calibri"/>
            </a:endParaRPr>
          </a:p>
          <a:p>
            <a:pPr>
              <a:buFont typeface="Wingdings"/>
              <a:buChar char="§"/>
            </a:pPr>
            <a:r>
              <a:rPr lang="en-US" sz="1400">
                <a:latin typeface="Sitka Text"/>
                <a:ea typeface="+mn-lt"/>
                <a:cs typeface="+mn-lt"/>
              </a:rPr>
              <a:t>Our project leverages Yelp’s </a:t>
            </a:r>
            <a:r>
              <a:rPr lang="en-US" sz="1400" b="1">
                <a:latin typeface="Sitka Text"/>
                <a:ea typeface="+mn-lt"/>
                <a:cs typeface="+mn-lt"/>
              </a:rPr>
              <a:t>business dataset</a:t>
            </a:r>
            <a:r>
              <a:rPr lang="en-US" sz="1400">
                <a:latin typeface="Sitka Text"/>
                <a:ea typeface="+mn-lt"/>
                <a:cs typeface="+mn-lt"/>
              </a:rPr>
              <a:t> to unlock hidden patterns and insights using:</a:t>
            </a:r>
            <a:endParaRPr lang="en-US">
              <a:latin typeface="Sitka Text"/>
            </a:endParaRPr>
          </a:p>
          <a:p>
            <a:pPr>
              <a:buFont typeface="Wingdings"/>
              <a:buChar char="§"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🔄 </a:t>
            </a:r>
            <a:r>
              <a:rPr lang="en-US" sz="1400" b="1">
                <a:ea typeface="+mn-lt"/>
                <a:cs typeface="+mn-lt"/>
              </a:rPr>
              <a:t>ETL techniques</a:t>
            </a:r>
            <a:r>
              <a:rPr lang="en-US" sz="1400">
                <a:ea typeface="+mn-lt"/>
                <a:cs typeface="+mn-lt"/>
              </a:rPr>
              <a:t> for data extraction, transformation, and loading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🧩 </a:t>
            </a:r>
            <a:r>
              <a:rPr lang="en-US" sz="1400" b="1">
                <a:ea typeface="+mn-lt"/>
                <a:cs typeface="+mn-lt"/>
              </a:rPr>
              <a:t>NoSQL data modeling</a:t>
            </a:r>
            <a:r>
              <a:rPr lang="en-US" sz="1400">
                <a:ea typeface="+mn-lt"/>
                <a:cs typeface="+mn-lt"/>
              </a:rPr>
              <a:t> for flexible and scalable data structuring</a:t>
            </a:r>
            <a:endParaRPr lang="en-US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💬 </a:t>
            </a:r>
            <a:r>
              <a:rPr lang="en-US" sz="1400" b="1">
                <a:ea typeface="+mn-lt"/>
                <a:cs typeface="+mn-lt"/>
              </a:rPr>
              <a:t>Sentiment analysis</a:t>
            </a:r>
            <a:r>
              <a:rPr lang="en-US" sz="1400">
                <a:ea typeface="+mn-lt"/>
                <a:cs typeface="+mn-lt"/>
              </a:rPr>
              <a:t> to decode customer emotions and satisfaction levels</a:t>
            </a:r>
            <a:endParaRPr lang="en-US"/>
          </a:p>
          <a:p>
            <a:pPr marL="0" indent="0">
              <a:buNone/>
            </a:pPr>
            <a:r>
              <a:rPr lang="en-US" sz="1400">
                <a:latin typeface="Lato"/>
                <a:ea typeface="Lato"/>
                <a:cs typeface="Lato"/>
              </a:rPr>
              <a:t>: 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b="1">
              <a:solidFill>
                <a:schemeClr val="accent1"/>
              </a:solidFill>
              <a:latin typeface="Papyrus"/>
              <a:ea typeface="Lato"/>
              <a:cs typeface="Lato"/>
            </a:endParaRPr>
          </a:p>
          <a:p>
            <a:endParaRPr lang="en-US" sz="1200">
              <a:latin typeface="Lato"/>
              <a:ea typeface="Lato"/>
              <a:cs typeface="Lato"/>
            </a:endParaRPr>
          </a:p>
          <a:p>
            <a:endParaRPr lang="en-US" sz="1200">
              <a:latin typeface="Lato"/>
              <a:ea typeface="Lato"/>
              <a:cs typeface="Lato"/>
            </a:endParaRPr>
          </a:p>
          <a:p>
            <a:endParaRPr lang="en-US" sz="1400"/>
          </a:p>
          <a:p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2748" y="0"/>
            <a:ext cx="7701252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10831" y="987224"/>
            <a:ext cx="300774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EB383343-1EB1-BDFE-03CC-68BBA1C21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678244"/>
              </p:ext>
            </p:extLst>
          </p:nvPr>
        </p:nvGraphicFramePr>
        <p:xfrm>
          <a:off x="1688524" y="1522268"/>
          <a:ext cx="7215185" cy="3806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7" name="Title 1">
            <a:extLst>
              <a:ext uri="{FF2B5EF4-FFF2-40B4-BE49-F238E27FC236}">
                <a16:creationId xmlns:a16="http://schemas.microsoft.com/office/drawing/2014/main" id="{802F3276-A45C-2B87-9F47-FE0E4D2A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1" y="2780212"/>
            <a:ext cx="1358348" cy="3403406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defTabSz="914400">
              <a:lnSpc>
                <a:spcPct val="80000"/>
              </a:lnSpc>
            </a:pPr>
            <a:r>
              <a:rPr lang="en-US" sz="3500" spc="-150"/>
              <a:t>K</a:t>
            </a:r>
            <a:br>
              <a:rPr lang="en-US" sz="3500" spc="-150"/>
            </a:br>
            <a:r>
              <a:rPr lang="en-US" sz="3500" spc="-150"/>
              <a:t>E</a:t>
            </a:r>
            <a:br>
              <a:rPr lang="en-US" sz="3500" spc="-150"/>
            </a:br>
            <a:r>
              <a:rPr lang="en-US" sz="3500" spc="-150"/>
              <a:t>Y</a:t>
            </a:r>
            <a:br>
              <a:rPr lang="en-US" sz="3500" spc="-150"/>
            </a:br>
            <a:r>
              <a:rPr lang="en-US" sz="3500" spc="-150"/>
              <a:t> </a:t>
            </a:r>
            <a:br>
              <a:rPr lang="en-US" sz="3500" spc="-150"/>
            </a:br>
            <a:r>
              <a:rPr lang="en-US" sz="3500" spc="-150"/>
              <a:t>L</a:t>
            </a:r>
            <a:br>
              <a:rPr lang="en-US" sz="3500" spc="-150"/>
            </a:br>
            <a:r>
              <a:rPr lang="en-US" sz="3500" spc="-150"/>
              <a:t>E</a:t>
            </a:r>
            <a:br>
              <a:rPr lang="en-US" sz="3500" spc="-150"/>
            </a:br>
            <a:r>
              <a:rPr lang="en-US" sz="3500" spc="-150"/>
              <a:t>A</a:t>
            </a:r>
            <a:br>
              <a:rPr lang="en-US" sz="3500" spc="-150"/>
            </a:br>
            <a:r>
              <a:rPr lang="en-US" sz="3500" spc="-150"/>
              <a:t>R</a:t>
            </a:r>
            <a:br>
              <a:rPr lang="en-US" sz="3500" spc="-150"/>
            </a:br>
            <a:r>
              <a:rPr lang="en-US" sz="3500" spc="-150"/>
              <a:t>N</a:t>
            </a:r>
            <a:br>
              <a:rPr lang="en-US" sz="3500" spc="-150"/>
            </a:br>
            <a:r>
              <a:rPr lang="en-US" sz="3500" spc="-150"/>
              <a:t>I</a:t>
            </a:r>
            <a:br>
              <a:rPr lang="en-US" sz="3500" spc="-150">
                <a:ea typeface="Calibri Light"/>
                <a:cs typeface="Calibri Light"/>
              </a:rPr>
            </a:br>
            <a:r>
              <a:rPr lang="en-US" sz="3500" spc="-150"/>
              <a:t>N</a:t>
            </a:r>
            <a:br>
              <a:rPr lang="en-US" sz="3500" spc="-150"/>
            </a:br>
            <a:r>
              <a:rPr lang="en-US" sz="3500" spc="-150"/>
              <a:t>G</a:t>
            </a:r>
            <a:br>
              <a:rPr lang="en-US" sz="3500" spc="-150"/>
            </a:br>
            <a:r>
              <a:rPr lang="en-US" sz="3500" spc="-150"/>
              <a:t>S</a:t>
            </a:r>
            <a:endParaRPr lang="en-US" sz="3500" spc="-15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894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366F7-B177-30F1-4E22-4AAEF64CA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7">
            <a:extLst>
              <a:ext uri="{FF2B5EF4-FFF2-40B4-BE49-F238E27FC236}">
                <a16:creationId xmlns:a16="http://schemas.microsoft.com/office/drawing/2014/main" id="{0A3FC4BA-C998-9245-8054-BF119A598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649" name="Freeform 5">
              <a:extLst>
                <a:ext uri="{FF2B5EF4-FFF2-40B4-BE49-F238E27FC236}">
                  <a16:creationId xmlns:a16="http://schemas.microsoft.com/office/drawing/2014/main" id="{1F48FC5B-2A87-FBFE-A867-CC6668091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Freeform 6">
              <a:extLst>
                <a:ext uri="{FF2B5EF4-FFF2-40B4-BE49-F238E27FC236}">
                  <a16:creationId xmlns:a16="http://schemas.microsoft.com/office/drawing/2014/main" id="{9484EDEB-35FC-6A61-8D9C-52664F138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7">
              <a:extLst>
                <a:ext uri="{FF2B5EF4-FFF2-40B4-BE49-F238E27FC236}">
                  <a16:creationId xmlns:a16="http://schemas.microsoft.com/office/drawing/2014/main" id="{FA787CB6-5DC9-D45A-A916-601F70409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Freeform 8">
              <a:extLst>
                <a:ext uri="{FF2B5EF4-FFF2-40B4-BE49-F238E27FC236}">
                  <a16:creationId xmlns:a16="http://schemas.microsoft.com/office/drawing/2014/main" id="{91BB95D2-AB7C-3498-F4C3-CFA954AF4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Freeform 9">
              <a:extLst>
                <a:ext uri="{FF2B5EF4-FFF2-40B4-BE49-F238E27FC236}">
                  <a16:creationId xmlns:a16="http://schemas.microsoft.com/office/drawing/2014/main" id="{8B40A194-F248-FA8F-96AF-F4A748DF3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Freeform 10">
              <a:extLst>
                <a:ext uri="{FF2B5EF4-FFF2-40B4-BE49-F238E27FC236}">
                  <a16:creationId xmlns:a16="http://schemas.microsoft.com/office/drawing/2014/main" id="{4433A62B-BBD4-98E2-9D64-003EB8A0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Freeform 11">
              <a:extLst>
                <a:ext uri="{FF2B5EF4-FFF2-40B4-BE49-F238E27FC236}">
                  <a16:creationId xmlns:a16="http://schemas.microsoft.com/office/drawing/2014/main" id="{0B53AC76-C47E-80F0-8468-90D88F11D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Freeform 12">
              <a:extLst>
                <a:ext uri="{FF2B5EF4-FFF2-40B4-BE49-F238E27FC236}">
                  <a16:creationId xmlns:a16="http://schemas.microsoft.com/office/drawing/2014/main" id="{4EEDC018-F2F9-FF46-E878-8BF87EE3E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Freeform 13">
              <a:extLst>
                <a:ext uri="{FF2B5EF4-FFF2-40B4-BE49-F238E27FC236}">
                  <a16:creationId xmlns:a16="http://schemas.microsoft.com/office/drawing/2014/main" id="{D6D48BD7-E5D3-E6B4-44E5-B0144D9C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14">
              <a:extLst>
                <a:ext uri="{FF2B5EF4-FFF2-40B4-BE49-F238E27FC236}">
                  <a16:creationId xmlns:a16="http://schemas.microsoft.com/office/drawing/2014/main" id="{8B6A9CF2-2D17-182D-F307-D3FC05CA4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Freeform 15">
              <a:extLst>
                <a:ext uri="{FF2B5EF4-FFF2-40B4-BE49-F238E27FC236}">
                  <a16:creationId xmlns:a16="http://schemas.microsoft.com/office/drawing/2014/main" id="{E12A681B-2F1E-E394-70A3-3FBA2789E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Freeform 16">
              <a:extLst>
                <a:ext uri="{FF2B5EF4-FFF2-40B4-BE49-F238E27FC236}">
                  <a16:creationId xmlns:a16="http://schemas.microsoft.com/office/drawing/2014/main" id="{2C2E83E1-2097-BA8F-E076-7EFDBF560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Freeform 17">
              <a:extLst>
                <a:ext uri="{FF2B5EF4-FFF2-40B4-BE49-F238E27FC236}">
                  <a16:creationId xmlns:a16="http://schemas.microsoft.com/office/drawing/2014/main" id="{627D4C0E-1B2C-6573-9889-89CFAF494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Freeform 18">
              <a:extLst>
                <a:ext uri="{FF2B5EF4-FFF2-40B4-BE49-F238E27FC236}">
                  <a16:creationId xmlns:a16="http://schemas.microsoft.com/office/drawing/2014/main" id="{CEFA5E47-A695-05E7-C8A4-091DA1772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Freeform 19">
              <a:extLst>
                <a:ext uri="{FF2B5EF4-FFF2-40B4-BE49-F238E27FC236}">
                  <a16:creationId xmlns:a16="http://schemas.microsoft.com/office/drawing/2014/main" id="{880B0CB6-59D4-CE1A-F575-9A04DCD0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Freeform 20">
              <a:extLst>
                <a:ext uri="{FF2B5EF4-FFF2-40B4-BE49-F238E27FC236}">
                  <a16:creationId xmlns:a16="http://schemas.microsoft.com/office/drawing/2014/main" id="{9A910747-9FEB-9149-4064-5177B7B6A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21">
              <a:extLst>
                <a:ext uri="{FF2B5EF4-FFF2-40B4-BE49-F238E27FC236}">
                  <a16:creationId xmlns:a16="http://schemas.microsoft.com/office/drawing/2014/main" id="{0648F4D3-65DC-3D20-68C4-6AF8FCBEA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Freeform 22">
              <a:extLst>
                <a:ext uri="{FF2B5EF4-FFF2-40B4-BE49-F238E27FC236}">
                  <a16:creationId xmlns:a16="http://schemas.microsoft.com/office/drawing/2014/main" id="{42BA2CF0-E431-2705-6D47-FE5B26C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Freeform 23">
              <a:extLst>
                <a:ext uri="{FF2B5EF4-FFF2-40B4-BE49-F238E27FC236}">
                  <a16:creationId xmlns:a16="http://schemas.microsoft.com/office/drawing/2014/main" id="{D158AB03-E5AC-3613-9CA2-2EE14100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1E29EEA4-E8A6-2610-B23E-9387D22E1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5DE25ECE-17E5-7B23-A5DF-7669BB17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1" name="Isosceles Triangle 670">
              <a:extLst>
                <a:ext uri="{FF2B5EF4-FFF2-40B4-BE49-F238E27FC236}">
                  <a16:creationId xmlns:a16="http://schemas.microsoft.com/office/drawing/2014/main" id="{5753D88E-ECC3-EDA4-E5B4-16C80FACA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26A10D72-A40A-1465-E2EC-334ED68C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74" name="Rectangle 673">
            <a:extLst>
              <a:ext uri="{FF2B5EF4-FFF2-40B4-BE49-F238E27FC236}">
                <a16:creationId xmlns:a16="http://schemas.microsoft.com/office/drawing/2014/main" id="{418CF5D0-5442-22C8-0CD9-AE565733A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D2B24E65-4BE8-599F-1CCE-47543DF7A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77" name="Freeform 5">
              <a:extLst>
                <a:ext uri="{FF2B5EF4-FFF2-40B4-BE49-F238E27FC236}">
                  <a16:creationId xmlns:a16="http://schemas.microsoft.com/office/drawing/2014/main" id="{3D25E36D-A42A-39DE-5871-47CB80C38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">
              <a:extLst>
                <a:ext uri="{FF2B5EF4-FFF2-40B4-BE49-F238E27FC236}">
                  <a16:creationId xmlns:a16="http://schemas.microsoft.com/office/drawing/2014/main" id="{C8A3C625-423C-923D-2E00-B4376F0F1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7">
              <a:extLst>
                <a:ext uri="{FF2B5EF4-FFF2-40B4-BE49-F238E27FC236}">
                  <a16:creationId xmlns:a16="http://schemas.microsoft.com/office/drawing/2014/main" id="{2ED997D7-7477-D439-27D5-A708A4756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">
              <a:extLst>
                <a:ext uri="{FF2B5EF4-FFF2-40B4-BE49-F238E27FC236}">
                  <a16:creationId xmlns:a16="http://schemas.microsoft.com/office/drawing/2014/main" id="{8BF0BB48-DA26-E9F7-609D-32AAAFFD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">
              <a:extLst>
                <a:ext uri="{FF2B5EF4-FFF2-40B4-BE49-F238E27FC236}">
                  <a16:creationId xmlns:a16="http://schemas.microsoft.com/office/drawing/2014/main" id="{01B31717-C985-B725-0CD4-9940E61A8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">
              <a:extLst>
                <a:ext uri="{FF2B5EF4-FFF2-40B4-BE49-F238E27FC236}">
                  <a16:creationId xmlns:a16="http://schemas.microsoft.com/office/drawing/2014/main" id="{F471D734-7FDE-F594-0C3C-F1D8441A5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">
              <a:extLst>
                <a:ext uri="{FF2B5EF4-FFF2-40B4-BE49-F238E27FC236}">
                  <a16:creationId xmlns:a16="http://schemas.microsoft.com/office/drawing/2014/main" id="{44C0998B-24B2-BF2E-99C5-E3A5FC38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">
              <a:extLst>
                <a:ext uri="{FF2B5EF4-FFF2-40B4-BE49-F238E27FC236}">
                  <a16:creationId xmlns:a16="http://schemas.microsoft.com/office/drawing/2014/main" id="{0278E84A-CB09-2372-F3EA-217618A7A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">
              <a:extLst>
                <a:ext uri="{FF2B5EF4-FFF2-40B4-BE49-F238E27FC236}">
                  <a16:creationId xmlns:a16="http://schemas.microsoft.com/office/drawing/2014/main" id="{05857C35-79BF-EC11-6235-892B9954E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4">
              <a:extLst>
                <a:ext uri="{FF2B5EF4-FFF2-40B4-BE49-F238E27FC236}">
                  <a16:creationId xmlns:a16="http://schemas.microsoft.com/office/drawing/2014/main" id="{EB37EC8F-2F32-DF2A-7F05-130CCC06E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5">
              <a:extLst>
                <a:ext uri="{FF2B5EF4-FFF2-40B4-BE49-F238E27FC236}">
                  <a16:creationId xmlns:a16="http://schemas.microsoft.com/office/drawing/2014/main" id="{07F37843-21CC-039E-13A5-86260657F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0F080CF7-6A53-9AEF-B62D-CD776C63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0BFA048A-C217-A5BF-CF00-A78C1A956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8">
              <a:extLst>
                <a:ext uri="{FF2B5EF4-FFF2-40B4-BE49-F238E27FC236}">
                  <a16:creationId xmlns:a16="http://schemas.microsoft.com/office/drawing/2014/main" id="{D3E11B2C-CAF0-168D-1827-7DAA801C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9">
              <a:extLst>
                <a:ext uri="{FF2B5EF4-FFF2-40B4-BE49-F238E27FC236}">
                  <a16:creationId xmlns:a16="http://schemas.microsoft.com/office/drawing/2014/main" id="{A397CE9E-92BF-3F65-6229-2B6BF09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0">
              <a:extLst>
                <a:ext uri="{FF2B5EF4-FFF2-40B4-BE49-F238E27FC236}">
                  <a16:creationId xmlns:a16="http://schemas.microsoft.com/office/drawing/2014/main" id="{B03FBBB3-1CEF-EA6D-AFBC-28AB73FB0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">
              <a:extLst>
                <a:ext uri="{FF2B5EF4-FFF2-40B4-BE49-F238E27FC236}">
                  <a16:creationId xmlns:a16="http://schemas.microsoft.com/office/drawing/2014/main" id="{8DB86B34-CB55-35E1-4748-CF22F9B0C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2">
              <a:extLst>
                <a:ext uri="{FF2B5EF4-FFF2-40B4-BE49-F238E27FC236}">
                  <a16:creationId xmlns:a16="http://schemas.microsoft.com/office/drawing/2014/main" id="{E30727FC-48CF-04A8-D377-7BAC211FB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3">
              <a:extLst>
                <a:ext uri="{FF2B5EF4-FFF2-40B4-BE49-F238E27FC236}">
                  <a16:creationId xmlns:a16="http://schemas.microsoft.com/office/drawing/2014/main" id="{D2537008-32BB-3840-C6DB-59AA07A18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4" name="Picture 643">
            <a:extLst>
              <a:ext uri="{FF2B5EF4-FFF2-40B4-BE49-F238E27FC236}">
                <a16:creationId xmlns:a16="http://schemas.microsoft.com/office/drawing/2014/main" id="{638E9656-EADC-BE13-3A16-7B1E2E82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94" r="16694"/>
          <a:stretch/>
        </p:blipFill>
        <p:spPr>
          <a:xfrm>
            <a:off x="20" y="227"/>
            <a:ext cx="304550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97" name="Group 696">
            <a:extLst>
              <a:ext uri="{FF2B5EF4-FFF2-40B4-BE49-F238E27FC236}">
                <a16:creationId xmlns:a16="http://schemas.microsoft.com/office/drawing/2014/main" id="{A5C1E0E3-1550-8B89-67A4-5BD53F31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3193" y="1186483"/>
            <a:ext cx="4882466" cy="4477933"/>
            <a:chOff x="807084" y="1186483"/>
            <a:chExt cx="6509954" cy="4477933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2C08A2F3-E9B2-EFB9-532C-EFCF2AB32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Isosceles Triangle 39">
              <a:extLst>
                <a:ext uri="{FF2B5EF4-FFF2-40B4-BE49-F238E27FC236}">
                  <a16:creationId xmlns:a16="http://schemas.microsoft.com/office/drawing/2014/main" id="{7C7F5815-C096-D5E8-068D-C435BABE6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0E96261B-A1FD-4052-761D-3E25A348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E4BBE3-7761-11A0-8531-5450C45B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41" y="2075504"/>
            <a:ext cx="4752923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400" spc="-150"/>
              <a:t>ETL Pipeline </a:t>
            </a:r>
          </a:p>
        </p:txBody>
      </p:sp>
      <p:pic>
        <p:nvPicPr>
          <p:cNvPr id="3" name="Picture 2" descr="A close up of a paper&#10;&#10;AI-generated content may be incorrect.">
            <a:extLst>
              <a:ext uri="{FF2B5EF4-FFF2-40B4-BE49-F238E27FC236}">
                <a16:creationId xmlns:a16="http://schemas.microsoft.com/office/drawing/2014/main" id="{CE11BA3A-050F-CC59-8064-C7CD107F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5"/>
            <a:ext cx="3221182" cy="68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4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6706"/>
            <a:ext cx="914601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loud server&#10;&#10;AI-generated content may be incorrect.">
            <a:extLst>
              <a:ext uri="{FF2B5EF4-FFF2-40B4-BE49-F238E27FC236}">
                <a16:creationId xmlns:a16="http://schemas.microsoft.com/office/drawing/2014/main" id="{1731EC80-5A9B-536A-1E06-30EB4B6F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" y="13686"/>
            <a:ext cx="9132325" cy="4197275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206292"/>
            <a:ext cx="9144574" cy="1771275"/>
            <a:chOff x="1" y="3893141"/>
            <a:chExt cx="12192755" cy="1771275"/>
          </a:xfrm>
        </p:grpSpPr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986" y="4293388"/>
            <a:ext cx="6625241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500" spc="-150"/>
              <a:t>ETL Pipeline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29D4-5BA8-836A-E467-4B765646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LOCAL SERVER </a:t>
            </a:r>
            <a:br>
              <a:rPr lang="en-US">
                <a:ea typeface="Calibri Light"/>
                <a:cs typeface="Calibri Light"/>
              </a:rPr>
            </a:br>
            <a:r>
              <a:rPr lang="en-US">
                <a:ea typeface="Calibri Light"/>
                <a:cs typeface="Calibri Light"/>
              </a:rPr>
              <a:t>to</a:t>
            </a:r>
            <a:br>
              <a:rPr lang="en-US">
                <a:ea typeface="Calibri Light"/>
                <a:cs typeface="Calibri Light"/>
              </a:rPr>
            </a:br>
            <a:r>
              <a:rPr lang="en-US">
                <a:ea typeface="Calibri Light"/>
                <a:cs typeface="Calibri Light"/>
              </a:rPr>
              <a:t> MONGODB ATLAS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66B90-4662-90C3-F76B-AA146307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loaded through Apache Airflow DAGs. Apache airflow was set up via Homebrew.</a:t>
            </a:r>
          </a:p>
          <a:p>
            <a:r>
              <a:rPr lang="en-US" dirty="0"/>
              <a:t>The DAGs were created using Shell scripting in the local server.</a:t>
            </a:r>
          </a:p>
          <a:p>
            <a:r>
              <a:rPr lang="en-US" dirty="0"/>
              <a:t>The Review Dataset was again refined to have only </a:t>
            </a:r>
            <a:r>
              <a:rPr lang="en-US" dirty="0" err="1"/>
              <a:t>sentiment_score</a:t>
            </a:r>
            <a:r>
              <a:rPr lang="en-US" dirty="0"/>
              <a:t> and not full review text.</a:t>
            </a:r>
          </a:p>
          <a:p>
            <a:r>
              <a:rPr lang="en-US" dirty="0"/>
              <a:t>It was done to automate the process.</a:t>
            </a:r>
          </a:p>
        </p:txBody>
      </p:sp>
    </p:spTree>
    <p:extLst>
      <p:ext uri="{BB962C8B-B14F-4D97-AF65-F5344CB8AC3E}">
        <p14:creationId xmlns:p14="http://schemas.microsoft.com/office/powerpoint/2010/main" val="356849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75604-EF6D-1C61-7260-541E844D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57F8177-16A2-08E2-098F-010A88CD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27743CA1-AE7D-449F-1359-F2734492F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BE728992-1258-771F-C803-8977BF65C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9A524D94-1FCB-201A-E4F4-DD1BA807A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B7EA310A-A343-E146-EC2B-E6F23F702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1410B3F0-6B8E-EA8E-7CA6-7120585E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5EF709D3-0254-151B-739C-4C99D7469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E43B231E-E1BF-B37C-2899-69FAE42E2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id="{227A9E4D-09D4-248B-AE97-72AAADAFC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5AE09820-B379-16DE-CB1C-95552F76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A6332BCC-B23A-89C3-2C80-B0D1ECFC6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E8C33A31-7A0E-93B4-F9A9-3FCFAC32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D1478801-88A0-79F0-0C9F-F59066F30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DFB674FC-E352-27E8-3B01-387580C5F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185D7114-41B2-314A-64D3-FDB9FB57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38F91FF6-0D8C-F147-7F33-358876B3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0">
              <a:extLst>
                <a:ext uri="{FF2B5EF4-FFF2-40B4-BE49-F238E27FC236}">
                  <a16:creationId xmlns:a16="http://schemas.microsoft.com/office/drawing/2014/main" id="{5E4C51AC-4AB2-C754-4699-7D174989F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1">
              <a:extLst>
                <a:ext uri="{FF2B5EF4-FFF2-40B4-BE49-F238E27FC236}">
                  <a16:creationId xmlns:a16="http://schemas.microsoft.com/office/drawing/2014/main" id="{E99A7EA3-1381-A919-BC45-32A4D5C8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2">
              <a:extLst>
                <a:ext uri="{FF2B5EF4-FFF2-40B4-BE49-F238E27FC236}">
                  <a16:creationId xmlns:a16="http://schemas.microsoft.com/office/drawing/2014/main" id="{ECB88E7B-07D8-5D63-8383-407FE0D9A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E3DDA7BC-C700-432C-9D40-CAFF9113D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4">
              <a:extLst>
                <a:ext uri="{FF2B5EF4-FFF2-40B4-BE49-F238E27FC236}">
                  <a16:creationId xmlns:a16="http://schemas.microsoft.com/office/drawing/2014/main" id="{62DA6FF0-D745-44DB-447E-14E56FF8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5">
              <a:extLst>
                <a:ext uri="{FF2B5EF4-FFF2-40B4-BE49-F238E27FC236}">
                  <a16:creationId xmlns:a16="http://schemas.microsoft.com/office/drawing/2014/main" id="{9B4969B4-CDC7-3C22-2D9A-F93391696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9613019-5EEC-936D-5519-A8734F594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288C3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F80AE-2722-37FC-93F1-E5C7A056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2" y="921624"/>
            <a:ext cx="7890618" cy="50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6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047102"/>
            <a:ext cx="4452664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01598" y="5546507"/>
            <a:ext cx="236991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634393"/>
            <a:ext cx="4451847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483" y="1718735"/>
            <a:ext cx="4325675" cy="1072378"/>
          </a:xfrm>
        </p:spPr>
        <p:txBody>
          <a:bodyPr anchor="ctr">
            <a:noAutofit/>
          </a:bodyPr>
          <a:lstStyle/>
          <a:p>
            <a:r>
              <a:rPr lang="en-US" sz="3600"/>
              <a:t>MongoDB ATLAS to GCP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26" y="2789239"/>
            <a:ext cx="4326332" cy="2683606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E"/>
                </a:solidFill>
              </a:rPr>
              <a:t>Apache Airflow was set up to connect to GCP</a:t>
            </a:r>
          </a:p>
          <a:p>
            <a:r>
              <a:rPr lang="en-US" sz="1400">
                <a:solidFill>
                  <a:srgbClr val="FFFFFE"/>
                </a:solidFill>
              </a:rPr>
              <a:t>However, the data was not connecting and getting added to the GCP bucket, it was throwing errors.</a:t>
            </a:r>
          </a:p>
          <a:p>
            <a:r>
              <a:rPr lang="en-US" sz="1400">
                <a:solidFill>
                  <a:srgbClr val="FFFFFE"/>
                </a:solidFill>
              </a:rPr>
              <a:t>After key consideration, the data was shifted manually to the GCP bucket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2396" y="-6706"/>
            <a:ext cx="3481604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25E67-86A4-4382-B2D2-65A45880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89" y="1890835"/>
            <a:ext cx="2992908" cy="3085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45952A-FB0D-FCCF-2E6C-55289A1D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FF257A-042C-46B5-80D1-3E8CFD334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836BD6-A1CD-4253-813F-3EDA642A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3EE4AB3-C905-497E-988B-4D7394894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74DC5FF-D912-4C9F-811A-337208A3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4E6A71-624A-4806-A53E-87BC73A8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1871C83-254F-49CD-8EA7-8CB7089B8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27141DF-5457-4673-B816-C6C5C72A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9A176E-C84F-4816-97D4-426B396FC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81B905A-332A-49BC-9456-7D0337D9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EBD9769-DFB9-4970-91FF-137E685AF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1DCB916-2D3C-46BC-9A95-EFC166D96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189DAD37-FFF7-49FA-8FBB-D20A992D4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48A64A-D598-4309-BCA9-F67ADE72C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8A95D77-7745-4551-BBD5-3515A074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2C20B7F-80D6-4D48-BB2A-9AEC85494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5589882-0BB8-42B0-B42F-32A75B19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3673B9F-5864-445E-82E7-0A8324FA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6FF3B3D-59FE-4AE1-AA54-14A691D6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01CA0F0-4962-4EC5-BA5B-3F0A967FC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DD02E26-C2AD-4062-85BD-28D172C9E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7B60BD4-07C1-461F-B38E-B39EBACA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81BB3F7-E4A5-4BD9-A70D-FDA6C9127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93A80B5-32BA-48BB-941A-4FC64AC62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C057A66-6E97-4BA5-B4B3-2690ACE3C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047102"/>
            <a:ext cx="4452664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2">
            <a:extLst>
              <a:ext uri="{FF2B5EF4-FFF2-40B4-BE49-F238E27FC236}">
                <a16:creationId xmlns:a16="http://schemas.microsoft.com/office/drawing/2014/main" id="{764884A8-16DD-467F-A648-70B32E20B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01598" y="5546507"/>
            <a:ext cx="236991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6681CD-6924-4550-926C-667FC2C6A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634393"/>
            <a:ext cx="4451847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E3B0-8A36-D36A-45F3-85B08F03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83" y="1718735"/>
            <a:ext cx="4325675" cy="1072378"/>
          </a:xfrm>
        </p:spPr>
        <p:txBody>
          <a:bodyPr vert="horz" lIns="228600" tIns="228600" rIns="228600" bIns="228600" rtlCol="0" anchor="ctr">
            <a:noAutofit/>
          </a:bodyPr>
          <a:lstStyle/>
          <a:p>
            <a:r>
              <a:rPr lang="en-US"/>
              <a:t>GCP to</a:t>
            </a:r>
            <a:br>
              <a:rPr lang="en-US">
                <a:ea typeface="Calibri Light"/>
                <a:cs typeface="Calibri Light"/>
              </a:rPr>
            </a:br>
            <a:r>
              <a:rPr lang="en-US">
                <a:ea typeface="Calibri Light"/>
                <a:cs typeface="Calibri Light"/>
              </a:rPr>
              <a:t>Snowflake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B01A-858F-D20F-4AAD-AD64F02C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6" y="2789239"/>
            <a:ext cx="4326332" cy="2683606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E"/>
                </a:solidFill>
              </a:rPr>
              <a:t>Snowflake has smooth connections to GCP</a:t>
            </a:r>
          </a:p>
          <a:p>
            <a:r>
              <a:rPr lang="en-US" sz="1400">
                <a:solidFill>
                  <a:srgbClr val="FFFFFE"/>
                </a:solidFill>
              </a:rPr>
              <a:t>The GCP bucket was provided with desired IAM permissions were granted and the API key was generated</a:t>
            </a:r>
          </a:p>
          <a:p>
            <a:r>
              <a:rPr lang="en-US" sz="1400">
                <a:solidFill>
                  <a:srgbClr val="FFFFFE"/>
                </a:solidFill>
              </a:rPr>
              <a:t>In Snowflake we had to run codes to first create a staging area</a:t>
            </a:r>
          </a:p>
          <a:p>
            <a:r>
              <a:rPr lang="en-US" sz="1400">
                <a:solidFill>
                  <a:srgbClr val="FFFFFE"/>
                </a:solidFill>
              </a:rPr>
              <a:t>The other SQL commands were to created SCHEMA structure for each of the three tables.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E104-ED6A-CF51-DDB4-F8164F98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9" t="98" r="3976" b="-72"/>
          <a:stretch/>
        </p:blipFill>
        <p:spPr>
          <a:xfrm>
            <a:off x="5383140" y="227"/>
            <a:ext cx="4191200" cy="68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1D8C-43B0-E03D-9C7F-73D3F1C3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A922-708C-164F-6797-1C45090E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Snowflake</a:t>
            </a:r>
            <a:br>
              <a:rPr lang="en-US">
                <a:ea typeface="Calibri Light"/>
                <a:cs typeface="Calibri Light"/>
              </a:rPr>
            </a:br>
            <a:r>
              <a:rPr lang="en-US"/>
              <a:t>to  </a:t>
            </a:r>
            <a:br>
              <a:rPr lang="en-US"/>
            </a:br>
            <a:r>
              <a:rPr lang="en-US"/>
              <a:t>Python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1257-90F4-F6C4-024C-96140170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here again was seamless</a:t>
            </a:r>
          </a:p>
          <a:p>
            <a:r>
              <a:rPr lang="en-US" dirty="0"/>
              <a:t>Python has </a:t>
            </a:r>
            <a:r>
              <a:rPr lang="en-US" dirty="0" err="1"/>
              <a:t>Snowflake.connector</a:t>
            </a:r>
            <a:r>
              <a:rPr lang="en-US" dirty="0"/>
              <a:t> library</a:t>
            </a:r>
          </a:p>
          <a:p>
            <a:r>
              <a:rPr lang="en-US" dirty="0"/>
              <a:t>That was used on top of </a:t>
            </a:r>
            <a:r>
              <a:rPr lang="en-US" dirty="0" err="1"/>
              <a:t>matplotlibrary</a:t>
            </a:r>
            <a:r>
              <a:rPr lang="en-US" dirty="0"/>
              <a:t> and seaborn to get the desired visualization. Thus, ending our ETL pipeline here.</a:t>
            </a:r>
          </a:p>
        </p:txBody>
      </p:sp>
    </p:spTree>
    <p:extLst>
      <p:ext uri="{BB962C8B-B14F-4D97-AF65-F5344CB8AC3E}">
        <p14:creationId xmlns:p14="http://schemas.microsoft.com/office/powerpoint/2010/main" val="337492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64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1" name="Isosceles Triangle 67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74" name="Rectangle 673">
            <a:extLst>
              <a:ext uri="{FF2B5EF4-FFF2-40B4-BE49-F238E27FC236}">
                <a16:creationId xmlns:a16="http://schemas.microsoft.com/office/drawing/2014/main" id="{C6FACE84-7774-4365-AC1F-ACC4570BD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41BA200-5D41-4654-ACFD-2FB1BB64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77" name="Freeform 5">
              <a:extLst>
                <a:ext uri="{FF2B5EF4-FFF2-40B4-BE49-F238E27FC236}">
                  <a16:creationId xmlns:a16="http://schemas.microsoft.com/office/drawing/2014/main" id="{DC38EB78-113A-4B6E-849F-8EA5F94A4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">
              <a:extLst>
                <a:ext uri="{FF2B5EF4-FFF2-40B4-BE49-F238E27FC236}">
                  <a16:creationId xmlns:a16="http://schemas.microsoft.com/office/drawing/2014/main" id="{0EA35CE7-0CEF-4190-8ABE-E385D229C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7">
              <a:extLst>
                <a:ext uri="{FF2B5EF4-FFF2-40B4-BE49-F238E27FC236}">
                  <a16:creationId xmlns:a16="http://schemas.microsoft.com/office/drawing/2014/main" id="{1F69ABD3-4493-4A97-AE21-BCE4737E7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">
              <a:extLst>
                <a:ext uri="{FF2B5EF4-FFF2-40B4-BE49-F238E27FC236}">
                  <a16:creationId xmlns:a16="http://schemas.microsoft.com/office/drawing/2014/main" id="{36742CCA-B7CE-4885-A5F7-7B490A826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">
              <a:extLst>
                <a:ext uri="{FF2B5EF4-FFF2-40B4-BE49-F238E27FC236}">
                  <a16:creationId xmlns:a16="http://schemas.microsoft.com/office/drawing/2014/main" id="{01EC6AAE-B704-46F6-8AEC-B4E74BD0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">
              <a:extLst>
                <a:ext uri="{FF2B5EF4-FFF2-40B4-BE49-F238E27FC236}">
                  <a16:creationId xmlns:a16="http://schemas.microsoft.com/office/drawing/2014/main" id="{65759412-8E35-4A0C-8763-245482012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">
              <a:extLst>
                <a:ext uri="{FF2B5EF4-FFF2-40B4-BE49-F238E27FC236}">
                  <a16:creationId xmlns:a16="http://schemas.microsoft.com/office/drawing/2014/main" id="{248AF5F3-56F6-45F4-ABDF-15AC88668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">
              <a:extLst>
                <a:ext uri="{FF2B5EF4-FFF2-40B4-BE49-F238E27FC236}">
                  <a16:creationId xmlns:a16="http://schemas.microsoft.com/office/drawing/2014/main" id="{8C10A619-C049-4090-BC32-E6B0EF6D1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">
              <a:extLst>
                <a:ext uri="{FF2B5EF4-FFF2-40B4-BE49-F238E27FC236}">
                  <a16:creationId xmlns:a16="http://schemas.microsoft.com/office/drawing/2014/main" id="{94A5BEFD-2CAD-4608-A38C-241CCD042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4">
              <a:extLst>
                <a:ext uri="{FF2B5EF4-FFF2-40B4-BE49-F238E27FC236}">
                  <a16:creationId xmlns:a16="http://schemas.microsoft.com/office/drawing/2014/main" id="{4E14C157-B445-4D53-85D5-1557AFC1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5">
              <a:extLst>
                <a:ext uri="{FF2B5EF4-FFF2-40B4-BE49-F238E27FC236}">
                  <a16:creationId xmlns:a16="http://schemas.microsoft.com/office/drawing/2014/main" id="{BC601D16-9F12-4EB3-8E09-91B4759D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64D88DAF-4118-4CC2-891A-9EDC51EB3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1F7B0382-D7E9-4165-89EC-583657FFC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8">
              <a:extLst>
                <a:ext uri="{FF2B5EF4-FFF2-40B4-BE49-F238E27FC236}">
                  <a16:creationId xmlns:a16="http://schemas.microsoft.com/office/drawing/2014/main" id="{D106ACA3-92C7-4977-8DC2-2F1B1AB1F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9">
              <a:extLst>
                <a:ext uri="{FF2B5EF4-FFF2-40B4-BE49-F238E27FC236}">
                  <a16:creationId xmlns:a16="http://schemas.microsoft.com/office/drawing/2014/main" id="{FBC6A6EE-A294-4890-AEBD-31F5BB50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0">
              <a:extLst>
                <a:ext uri="{FF2B5EF4-FFF2-40B4-BE49-F238E27FC236}">
                  <a16:creationId xmlns:a16="http://schemas.microsoft.com/office/drawing/2014/main" id="{474E8787-0D9C-495E-A087-E2D4D55A1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">
              <a:extLst>
                <a:ext uri="{FF2B5EF4-FFF2-40B4-BE49-F238E27FC236}">
                  <a16:creationId xmlns:a16="http://schemas.microsoft.com/office/drawing/2014/main" id="{3B328BD9-E88B-44A7-B72E-2750A586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2">
              <a:extLst>
                <a:ext uri="{FF2B5EF4-FFF2-40B4-BE49-F238E27FC236}">
                  <a16:creationId xmlns:a16="http://schemas.microsoft.com/office/drawing/2014/main" id="{6EBCDCA5-5CC7-4F18-88A7-53B15F2A1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3">
              <a:extLst>
                <a:ext uri="{FF2B5EF4-FFF2-40B4-BE49-F238E27FC236}">
                  <a16:creationId xmlns:a16="http://schemas.microsoft.com/office/drawing/2014/main" id="{24999F28-35E8-464E-BF85-26D6302EF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4" name="Picture 643">
            <a:extLst>
              <a:ext uri="{FF2B5EF4-FFF2-40B4-BE49-F238E27FC236}">
                <a16:creationId xmlns:a16="http://schemas.microsoft.com/office/drawing/2014/main" id="{0E48ECE8-CC27-996E-8E22-F9AFB64B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9" r="25382" b="-13"/>
          <a:stretch/>
        </p:blipFill>
        <p:spPr>
          <a:xfrm>
            <a:off x="20" y="227"/>
            <a:ext cx="304550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97" name="Group 696">
            <a:extLst>
              <a:ext uri="{FF2B5EF4-FFF2-40B4-BE49-F238E27FC236}">
                <a16:creationId xmlns:a16="http://schemas.microsoft.com/office/drawing/2014/main" id="{666FC85F-3E70-47BA-8472-4AADA1C5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3193" y="1186483"/>
            <a:ext cx="4882466" cy="4477933"/>
            <a:chOff x="807084" y="1186483"/>
            <a:chExt cx="6509954" cy="4477933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22E148A9-3A08-4D3A-A7C3-16C6FA7FE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Isosceles Triangle 39">
              <a:extLst>
                <a:ext uri="{FF2B5EF4-FFF2-40B4-BE49-F238E27FC236}">
                  <a16:creationId xmlns:a16="http://schemas.microsoft.com/office/drawing/2014/main" id="{C8E82BB1-B38C-4E8E-B9BC-2E10952FF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744E1A40-37FC-4989-960D-8A0C7E566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441" y="2075504"/>
            <a:ext cx="4752923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400" spc="-150"/>
              <a:t>Data Modeling </a:t>
            </a:r>
          </a:p>
        </p:txBody>
      </p:sp>
      <p:pic>
        <p:nvPicPr>
          <p:cNvPr id="3" name="Picture 2" descr="A light bulb with a light bulb in the middle&#10;&#10;AI-generated content may be incorrect.">
            <a:extLst>
              <a:ext uri="{FF2B5EF4-FFF2-40B4-BE49-F238E27FC236}">
                <a16:creationId xmlns:a16="http://schemas.microsoft.com/office/drawing/2014/main" id="{D523E9A1-509A-C490-3012-C4E678B6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33" b="106"/>
          <a:stretch/>
        </p:blipFill>
        <p:spPr>
          <a:xfrm>
            <a:off x="1982" y="-14410"/>
            <a:ext cx="3141270" cy="6906312"/>
          </a:xfrm>
          <a:prstGeom prst="rect">
            <a:avLst/>
          </a:prstGeom>
        </p:spPr>
      </p:pic>
      <p:pic>
        <p:nvPicPr>
          <p:cNvPr id="4" name="Picture 3" descr="A screen with numbers and numbers&#10;&#10;AI-generated content may be incorrect.">
            <a:extLst>
              <a:ext uri="{FF2B5EF4-FFF2-40B4-BE49-F238E27FC236}">
                <a16:creationId xmlns:a16="http://schemas.microsoft.com/office/drawing/2014/main" id="{C7517F06-F02C-F0A6-23E0-EE1B4959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904"/>
            <a:ext cx="3143250" cy="6899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1B685-1FF5-ADC4-74DA-0BDD5EFD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4F21-673C-EBA0-1802-5E027A7F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D12F222-C3C9-2DD5-A3F1-7FC05BE48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1FCABAA-930B-0DC7-A1C5-DB4E09CFB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E9EBAA2-F8D6-1630-E3FC-D03FEFAF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1642802-9EE6-517D-34F1-AED8D4632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A070963-6BE2-9C9E-3A09-60A5832CF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291726E-0F22-47B2-1492-2B09083B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C9026C7-55CB-65F5-D318-863EBE327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7C66966-58DD-405C-3707-3B9358AA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AFA8F98-3508-8DAF-F1D0-3C8906F47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82781E52-DC67-6F98-D4DF-1DCC48C58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0C687E7-E61E-56C8-DE38-910CB5817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4284639-FA8D-CBD9-18EA-9DFBDBBE6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B2B133F-BD10-1DC0-DE90-5C2774DCD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98688E5C-8BC5-5879-E5D5-C8C1C1914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A6DF3FD-30D3-A646-3E92-887FDC08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07E0AC6-5E7F-7162-88CA-8AD39F9A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1299069-0BF1-AA95-F2B3-6579D81AC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C8895F-A97C-121D-1743-7155DEC1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655DF3F-32D4-464B-D3CF-3D8ED200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38DEE9C-7A52-B1BE-F6F9-CFF9FAF41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96F69BA-ED22-A2B7-A907-DEFDB686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5C52624-FEE3-07DC-EE77-7BC673060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5433F37-FBA8-C283-510B-411B19DA8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06891"/>
              </p:ext>
            </p:extLst>
          </p:nvPr>
        </p:nvGraphicFramePr>
        <p:xfrm>
          <a:off x="805585" y="387638"/>
          <a:ext cx="7532975" cy="6618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9" name="Title 1">
            <a:extLst>
              <a:ext uri="{FF2B5EF4-FFF2-40B4-BE49-F238E27FC236}">
                <a16:creationId xmlns:a16="http://schemas.microsoft.com/office/drawing/2014/main" id="{AA20ED56-CAE0-9D5E-F61E-27C1C170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567" y="256888"/>
            <a:ext cx="5536887" cy="1113672"/>
          </a:xfrm>
        </p:spPr>
        <p:txBody>
          <a:bodyPr anchor="t">
            <a:normAutofit/>
          </a:bodyPr>
          <a:lstStyle/>
          <a:p>
            <a:r>
              <a:rPr lang="en-US" sz="3100">
                <a:solidFill>
                  <a:schemeClr val="accent1"/>
                </a:solidFill>
                <a:ea typeface="Calibri Light"/>
                <a:cs typeface="Calibri Light"/>
              </a:rPr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2783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657" y="795527"/>
            <a:ext cx="7866411" cy="11909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Motivation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2250281"/>
            <a:ext cx="3719489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28CA0D45-263B-5900-8B2A-D6C12FED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164" y="2416047"/>
            <a:ext cx="334670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527" y="2241838"/>
            <a:ext cx="4161355" cy="3686681"/>
          </a:xfrm>
        </p:spPr>
        <p:txBody>
          <a:bodyPr>
            <a:normAutofit/>
          </a:bodyPr>
          <a:lstStyle/>
          <a:p>
            <a:r>
              <a:rPr lang="en-US"/>
              <a:t>Modern decisions are review-driven.</a:t>
            </a:r>
          </a:p>
          <a:p>
            <a:r>
              <a:rPr lang="en-US"/>
              <a:t>Reviews reflect honest, community-based feedback.</a:t>
            </a:r>
          </a:p>
          <a:p>
            <a:r>
              <a:rPr lang="en-US"/>
              <a:t>We aim to analyze this data for business strategy using ETL and analytics.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7" y="0"/>
            <a:ext cx="9438087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C45D3F1C-52CA-FF5A-592A-D8B4A2061D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234" y="474615"/>
            <a:ext cx="8278519" cy="573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07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049C-47C2-C297-7E31-7AE1E1A9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3FA6-0ABD-C619-27D5-0FA9E953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Snowflake Shema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D02075-FE3F-B7B0-C031-0BACC9D44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5687" y="1003981"/>
            <a:ext cx="4091410" cy="4847031"/>
          </a:xfrm>
        </p:spPr>
      </p:pic>
    </p:spTree>
    <p:extLst>
      <p:ext uri="{BB962C8B-B14F-4D97-AF65-F5344CB8AC3E}">
        <p14:creationId xmlns:p14="http://schemas.microsoft.com/office/powerpoint/2010/main" val="338720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2F2EA-BACF-36AE-7A46-3ED06033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7">
            <a:extLst>
              <a:ext uri="{FF2B5EF4-FFF2-40B4-BE49-F238E27FC236}">
                <a16:creationId xmlns:a16="http://schemas.microsoft.com/office/drawing/2014/main" id="{91D3D4C3-624D-C1A7-7C19-3419E8548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649" name="Freeform 5">
              <a:extLst>
                <a:ext uri="{FF2B5EF4-FFF2-40B4-BE49-F238E27FC236}">
                  <a16:creationId xmlns:a16="http://schemas.microsoft.com/office/drawing/2014/main" id="{469DE6F9-8BD8-8DC4-6A8A-8360F04D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Freeform 6">
              <a:extLst>
                <a:ext uri="{FF2B5EF4-FFF2-40B4-BE49-F238E27FC236}">
                  <a16:creationId xmlns:a16="http://schemas.microsoft.com/office/drawing/2014/main" id="{0C2EFFB4-321F-5FE8-F681-C1D11A632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7">
              <a:extLst>
                <a:ext uri="{FF2B5EF4-FFF2-40B4-BE49-F238E27FC236}">
                  <a16:creationId xmlns:a16="http://schemas.microsoft.com/office/drawing/2014/main" id="{45AD3C22-F994-54E4-2AFA-72A63987E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Freeform 8">
              <a:extLst>
                <a:ext uri="{FF2B5EF4-FFF2-40B4-BE49-F238E27FC236}">
                  <a16:creationId xmlns:a16="http://schemas.microsoft.com/office/drawing/2014/main" id="{FDC359CE-F3B0-B40F-F5E4-323B33E4B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Freeform 9">
              <a:extLst>
                <a:ext uri="{FF2B5EF4-FFF2-40B4-BE49-F238E27FC236}">
                  <a16:creationId xmlns:a16="http://schemas.microsoft.com/office/drawing/2014/main" id="{70EB4BD8-BEB4-B5DC-6008-7CAD15A2C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Freeform 10">
              <a:extLst>
                <a:ext uri="{FF2B5EF4-FFF2-40B4-BE49-F238E27FC236}">
                  <a16:creationId xmlns:a16="http://schemas.microsoft.com/office/drawing/2014/main" id="{805FB84B-A856-629A-D745-EDC4BCC18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Freeform 11">
              <a:extLst>
                <a:ext uri="{FF2B5EF4-FFF2-40B4-BE49-F238E27FC236}">
                  <a16:creationId xmlns:a16="http://schemas.microsoft.com/office/drawing/2014/main" id="{D184A64D-5EDB-C7BC-C24B-FD5B8169B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Freeform 12">
              <a:extLst>
                <a:ext uri="{FF2B5EF4-FFF2-40B4-BE49-F238E27FC236}">
                  <a16:creationId xmlns:a16="http://schemas.microsoft.com/office/drawing/2014/main" id="{FFEAC518-DB78-B8EF-1FFA-610D91B99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Freeform 13">
              <a:extLst>
                <a:ext uri="{FF2B5EF4-FFF2-40B4-BE49-F238E27FC236}">
                  <a16:creationId xmlns:a16="http://schemas.microsoft.com/office/drawing/2014/main" id="{6363596A-8C70-A59C-0FE3-D2A1942E0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14">
              <a:extLst>
                <a:ext uri="{FF2B5EF4-FFF2-40B4-BE49-F238E27FC236}">
                  <a16:creationId xmlns:a16="http://schemas.microsoft.com/office/drawing/2014/main" id="{541D6127-EF38-D46F-DAEB-FE9802505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Freeform 15">
              <a:extLst>
                <a:ext uri="{FF2B5EF4-FFF2-40B4-BE49-F238E27FC236}">
                  <a16:creationId xmlns:a16="http://schemas.microsoft.com/office/drawing/2014/main" id="{56FDDCBC-7D0F-4353-05FC-ADB2333D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Freeform 16">
              <a:extLst>
                <a:ext uri="{FF2B5EF4-FFF2-40B4-BE49-F238E27FC236}">
                  <a16:creationId xmlns:a16="http://schemas.microsoft.com/office/drawing/2014/main" id="{5A08FDD5-1277-FE45-7005-91DD7904D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Freeform 17">
              <a:extLst>
                <a:ext uri="{FF2B5EF4-FFF2-40B4-BE49-F238E27FC236}">
                  <a16:creationId xmlns:a16="http://schemas.microsoft.com/office/drawing/2014/main" id="{2A5171B1-C771-2CCA-E357-35567F6E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Freeform 18">
              <a:extLst>
                <a:ext uri="{FF2B5EF4-FFF2-40B4-BE49-F238E27FC236}">
                  <a16:creationId xmlns:a16="http://schemas.microsoft.com/office/drawing/2014/main" id="{AB1C04F1-487D-A4B9-7500-A852CC1D8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Freeform 19">
              <a:extLst>
                <a:ext uri="{FF2B5EF4-FFF2-40B4-BE49-F238E27FC236}">
                  <a16:creationId xmlns:a16="http://schemas.microsoft.com/office/drawing/2014/main" id="{BEF2382B-6679-8064-0775-ED94AF64C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Freeform 20">
              <a:extLst>
                <a:ext uri="{FF2B5EF4-FFF2-40B4-BE49-F238E27FC236}">
                  <a16:creationId xmlns:a16="http://schemas.microsoft.com/office/drawing/2014/main" id="{1C987682-7B1D-C7CD-3851-F3DD0D25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21">
              <a:extLst>
                <a:ext uri="{FF2B5EF4-FFF2-40B4-BE49-F238E27FC236}">
                  <a16:creationId xmlns:a16="http://schemas.microsoft.com/office/drawing/2014/main" id="{5FF08322-1FF7-F67A-4C9A-282FB7CF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Freeform 22">
              <a:extLst>
                <a:ext uri="{FF2B5EF4-FFF2-40B4-BE49-F238E27FC236}">
                  <a16:creationId xmlns:a16="http://schemas.microsoft.com/office/drawing/2014/main" id="{CA45B41D-7B83-5724-BA87-FD1B11B4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Freeform 23">
              <a:extLst>
                <a:ext uri="{FF2B5EF4-FFF2-40B4-BE49-F238E27FC236}">
                  <a16:creationId xmlns:a16="http://schemas.microsoft.com/office/drawing/2014/main" id="{A75DEA03-16D8-6C4B-A160-6C359574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C66B1B79-B1ED-6AEE-5885-C8004D3F9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EDAE8153-A746-86AD-CEAA-7F33259C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1" name="Isosceles Triangle 670">
              <a:extLst>
                <a:ext uri="{FF2B5EF4-FFF2-40B4-BE49-F238E27FC236}">
                  <a16:creationId xmlns:a16="http://schemas.microsoft.com/office/drawing/2014/main" id="{3D15091B-9A60-B2BE-F4D3-609F3FDEF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D24E492A-3A2F-32B5-2BA3-1BC5CB42E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74" name="Rectangle 673">
            <a:extLst>
              <a:ext uri="{FF2B5EF4-FFF2-40B4-BE49-F238E27FC236}">
                <a16:creationId xmlns:a16="http://schemas.microsoft.com/office/drawing/2014/main" id="{39DEEC90-BD0E-0AC4-D8EC-A97E624A6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AAE3AE00-4CA2-4D06-3493-2991AF379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77" name="Freeform 5">
              <a:extLst>
                <a:ext uri="{FF2B5EF4-FFF2-40B4-BE49-F238E27FC236}">
                  <a16:creationId xmlns:a16="http://schemas.microsoft.com/office/drawing/2014/main" id="{0C616B98-349A-52F6-A1F3-3275E798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">
              <a:extLst>
                <a:ext uri="{FF2B5EF4-FFF2-40B4-BE49-F238E27FC236}">
                  <a16:creationId xmlns:a16="http://schemas.microsoft.com/office/drawing/2014/main" id="{A0C42FB7-8BC5-6A53-40F6-079EB09AF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7">
              <a:extLst>
                <a:ext uri="{FF2B5EF4-FFF2-40B4-BE49-F238E27FC236}">
                  <a16:creationId xmlns:a16="http://schemas.microsoft.com/office/drawing/2014/main" id="{46AAB34A-CEBD-8C6E-3B6B-D9F53EF9F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">
              <a:extLst>
                <a:ext uri="{FF2B5EF4-FFF2-40B4-BE49-F238E27FC236}">
                  <a16:creationId xmlns:a16="http://schemas.microsoft.com/office/drawing/2014/main" id="{35CEA1E1-6B66-C477-2744-2B160A116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">
              <a:extLst>
                <a:ext uri="{FF2B5EF4-FFF2-40B4-BE49-F238E27FC236}">
                  <a16:creationId xmlns:a16="http://schemas.microsoft.com/office/drawing/2014/main" id="{1BF6DD17-7B25-820A-68E4-1808B0F17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">
              <a:extLst>
                <a:ext uri="{FF2B5EF4-FFF2-40B4-BE49-F238E27FC236}">
                  <a16:creationId xmlns:a16="http://schemas.microsoft.com/office/drawing/2014/main" id="{88AE447C-BA97-82AB-834C-45E56D0C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">
              <a:extLst>
                <a:ext uri="{FF2B5EF4-FFF2-40B4-BE49-F238E27FC236}">
                  <a16:creationId xmlns:a16="http://schemas.microsoft.com/office/drawing/2014/main" id="{CA70B525-E371-99CA-0A43-736532CAE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">
              <a:extLst>
                <a:ext uri="{FF2B5EF4-FFF2-40B4-BE49-F238E27FC236}">
                  <a16:creationId xmlns:a16="http://schemas.microsoft.com/office/drawing/2014/main" id="{0E9076DC-D2DB-AD5E-03FC-7F10B14ED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">
              <a:extLst>
                <a:ext uri="{FF2B5EF4-FFF2-40B4-BE49-F238E27FC236}">
                  <a16:creationId xmlns:a16="http://schemas.microsoft.com/office/drawing/2014/main" id="{5772277E-050B-F109-FF0F-FD6555F10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4">
              <a:extLst>
                <a:ext uri="{FF2B5EF4-FFF2-40B4-BE49-F238E27FC236}">
                  <a16:creationId xmlns:a16="http://schemas.microsoft.com/office/drawing/2014/main" id="{068321C3-F3CA-B028-18FA-E54D7B7F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5">
              <a:extLst>
                <a:ext uri="{FF2B5EF4-FFF2-40B4-BE49-F238E27FC236}">
                  <a16:creationId xmlns:a16="http://schemas.microsoft.com/office/drawing/2014/main" id="{411183B4-0419-882C-B084-90E9A7A39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6A8129BA-084B-C5F2-6EDD-59DF7B700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7023898E-044E-E247-6F4F-8B7B80C3B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8">
              <a:extLst>
                <a:ext uri="{FF2B5EF4-FFF2-40B4-BE49-F238E27FC236}">
                  <a16:creationId xmlns:a16="http://schemas.microsoft.com/office/drawing/2014/main" id="{60ABD181-4F07-93A5-1FB2-65632EA45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9">
              <a:extLst>
                <a:ext uri="{FF2B5EF4-FFF2-40B4-BE49-F238E27FC236}">
                  <a16:creationId xmlns:a16="http://schemas.microsoft.com/office/drawing/2014/main" id="{277E61F6-A7BA-248C-32FD-2DA92A746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0">
              <a:extLst>
                <a:ext uri="{FF2B5EF4-FFF2-40B4-BE49-F238E27FC236}">
                  <a16:creationId xmlns:a16="http://schemas.microsoft.com/office/drawing/2014/main" id="{3B87745E-77C7-84E6-4915-368294C47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">
              <a:extLst>
                <a:ext uri="{FF2B5EF4-FFF2-40B4-BE49-F238E27FC236}">
                  <a16:creationId xmlns:a16="http://schemas.microsoft.com/office/drawing/2014/main" id="{C992443B-1D10-44FA-7A41-75B5A363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2">
              <a:extLst>
                <a:ext uri="{FF2B5EF4-FFF2-40B4-BE49-F238E27FC236}">
                  <a16:creationId xmlns:a16="http://schemas.microsoft.com/office/drawing/2014/main" id="{CC4CD211-B72F-4B72-DD54-6D67D776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3">
              <a:extLst>
                <a:ext uri="{FF2B5EF4-FFF2-40B4-BE49-F238E27FC236}">
                  <a16:creationId xmlns:a16="http://schemas.microsoft.com/office/drawing/2014/main" id="{89E9A65A-D3DD-B9B4-24AF-F9E14EA18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4" name="Picture 643">
            <a:extLst>
              <a:ext uri="{FF2B5EF4-FFF2-40B4-BE49-F238E27FC236}">
                <a16:creationId xmlns:a16="http://schemas.microsoft.com/office/drawing/2014/main" id="{F72FA949-0CCC-D2BD-4B1F-8DFAD1A3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9" r="25382" b="-13"/>
          <a:stretch/>
        </p:blipFill>
        <p:spPr>
          <a:xfrm>
            <a:off x="20" y="227"/>
            <a:ext cx="304550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97" name="Group 696">
            <a:extLst>
              <a:ext uri="{FF2B5EF4-FFF2-40B4-BE49-F238E27FC236}">
                <a16:creationId xmlns:a16="http://schemas.microsoft.com/office/drawing/2014/main" id="{192F052D-1883-F4B6-6E6F-43EDF5923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3193" y="1186483"/>
            <a:ext cx="4882466" cy="4477933"/>
            <a:chOff x="807084" y="1186483"/>
            <a:chExt cx="6509954" cy="4477933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2508183F-E35C-8E1D-FBC8-40002147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Isosceles Triangle 39">
              <a:extLst>
                <a:ext uri="{FF2B5EF4-FFF2-40B4-BE49-F238E27FC236}">
                  <a16:creationId xmlns:a16="http://schemas.microsoft.com/office/drawing/2014/main" id="{462DD439-B257-1EE6-84C4-7131D749A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8FA38A6B-4AC6-D757-BC5E-D6CE0ECFE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17DED8-946A-E96C-7524-B3CF955B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41" y="2075504"/>
            <a:ext cx="4752923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400" spc="-150"/>
              <a:t>Visualization </a:t>
            </a:r>
          </a:p>
        </p:txBody>
      </p:sp>
      <p:pic>
        <p:nvPicPr>
          <p:cNvPr id="3" name="Picture 2" descr="A hand holding a tablet with a graph&#10;&#10;AI-generated content may be incorrect.">
            <a:extLst>
              <a:ext uri="{FF2B5EF4-FFF2-40B4-BE49-F238E27FC236}">
                <a16:creationId xmlns:a16="http://schemas.microsoft.com/office/drawing/2014/main" id="{CD66C592-10E6-0308-8DB7-8EEDF860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3343" y="0"/>
            <a:ext cx="362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7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>
            <a:extLst>
              <a:ext uri="{FF2B5EF4-FFF2-40B4-BE49-F238E27FC236}">
                <a16:creationId xmlns:a16="http://schemas.microsoft.com/office/drawing/2014/main" id="{5D80194B-D1AF-405D-B088-65FE2AC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" y="5496552"/>
            <a:ext cx="9135265" cy="1369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282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02" name="Rectangle 301">
            <a:extLst>
              <a:ext uri="{FF2B5EF4-FFF2-40B4-BE49-F238E27FC236}">
                <a16:creationId xmlns:a16="http://schemas.microsoft.com/office/drawing/2014/main" id="{853416A0-D066-471E-908D-8E53BC00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5" y="-6705"/>
            <a:ext cx="9145590" cy="5568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8C1B5-56EA-9D50-5386-094FE9561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6" r="881" b="-1336"/>
          <a:stretch/>
        </p:blipFill>
        <p:spPr bwMode="auto">
          <a:xfrm>
            <a:off x="363894" y="767225"/>
            <a:ext cx="4026093" cy="4128705"/>
          </a:xfrm>
          <a:prstGeom prst="rect">
            <a:avLst/>
          </a:prstGeom>
          <a:noFill/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E7EB33F-6575-9E67-99BA-8B06DD35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1" r="13275"/>
          <a:stretch/>
        </p:blipFill>
        <p:spPr>
          <a:xfrm>
            <a:off x="4355087" y="651085"/>
            <a:ext cx="4779359" cy="43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DDAC2-76F9-C9F8-D25B-A380C240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BC9140B-F849-74FE-1C0D-E08B5A1A5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252" name="Freeform 5">
              <a:extLst>
                <a:ext uri="{FF2B5EF4-FFF2-40B4-BE49-F238E27FC236}">
                  <a16:creationId xmlns:a16="http://schemas.microsoft.com/office/drawing/2014/main" id="{4E5BD4A0-828C-08D6-9DDD-BD1797BD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2ED3CD04-9872-076A-F37E-7572B9B9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FC9B725C-E373-0F0E-7C31-CBCF2F1B8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33412221-8CA7-3904-0E66-C958DDC83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9">
              <a:extLst>
                <a:ext uri="{FF2B5EF4-FFF2-40B4-BE49-F238E27FC236}">
                  <a16:creationId xmlns:a16="http://schemas.microsoft.com/office/drawing/2014/main" id="{70FBB502-4F20-3A2F-99D7-8D6C3A4BA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6907F983-0494-6510-FC8F-4B6560A5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F35A4D20-28B2-20B7-3953-0A962166E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5403943E-173A-F463-A515-F5B100A73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09A4418E-91A4-29C9-E38B-01BA5E4A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BFD0D73B-1415-644B-96AB-5E328A0F8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5">
              <a:extLst>
                <a:ext uri="{FF2B5EF4-FFF2-40B4-BE49-F238E27FC236}">
                  <a16:creationId xmlns:a16="http://schemas.microsoft.com/office/drawing/2014/main" id="{D3BF2329-BCAD-32D0-8737-3F6F5E5C6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C835756D-DF7D-7CFD-CDA4-B71B3992E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7">
              <a:extLst>
                <a:ext uri="{FF2B5EF4-FFF2-40B4-BE49-F238E27FC236}">
                  <a16:creationId xmlns:a16="http://schemas.microsoft.com/office/drawing/2014/main" id="{3266BF6E-05CD-79B3-6AE8-130D4105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8">
              <a:extLst>
                <a:ext uri="{FF2B5EF4-FFF2-40B4-BE49-F238E27FC236}">
                  <a16:creationId xmlns:a16="http://schemas.microsoft.com/office/drawing/2014/main" id="{EEBEA529-D2EE-F95E-C269-C03B2D9A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9">
              <a:extLst>
                <a:ext uri="{FF2B5EF4-FFF2-40B4-BE49-F238E27FC236}">
                  <a16:creationId xmlns:a16="http://schemas.microsoft.com/office/drawing/2014/main" id="{0AD1303A-B934-7EA0-C759-7060B8843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0">
              <a:extLst>
                <a:ext uri="{FF2B5EF4-FFF2-40B4-BE49-F238E27FC236}">
                  <a16:creationId xmlns:a16="http://schemas.microsoft.com/office/drawing/2014/main" id="{A7784568-4ED1-EEBE-C267-BE23AF8E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1">
              <a:extLst>
                <a:ext uri="{FF2B5EF4-FFF2-40B4-BE49-F238E27FC236}">
                  <a16:creationId xmlns:a16="http://schemas.microsoft.com/office/drawing/2014/main" id="{23E971D1-F995-EE11-AF10-5F5F8FF60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2">
              <a:extLst>
                <a:ext uri="{FF2B5EF4-FFF2-40B4-BE49-F238E27FC236}">
                  <a16:creationId xmlns:a16="http://schemas.microsoft.com/office/drawing/2014/main" id="{77B1D9E7-2717-FE29-1339-B4B3866D9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3">
              <a:extLst>
                <a:ext uri="{FF2B5EF4-FFF2-40B4-BE49-F238E27FC236}">
                  <a16:creationId xmlns:a16="http://schemas.microsoft.com/office/drawing/2014/main" id="{46AB6BB1-A7E8-EA6D-588B-E484B3088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4">
              <a:extLst>
                <a:ext uri="{FF2B5EF4-FFF2-40B4-BE49-F238E27FC236}">
                  <a16:creationId xmlns:a16="http://schemas.microsoft.com/office/drawing/2014/main" id="{33CD1B03-9A06-1A90-342F-B0F4DA05E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5">
              <a:extLst>
                <a:ext uri="{FF2B5EF4-FFF2-40B4-BE49-F238E27FC236}">
                  <a16:creationId xmlns:a16="http://schemas.microsoft.com/office/drawing/2014/main" id="{99DC5BE6-FA93-60A5-63FC-DEB57486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11267CB-EE80-1F78-F798-A4FF0B65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EA50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0C2CDF68-CD2D-9D86-8104-A1ECEBA77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33" y="822877"/>
            <a:ext cx="7962023" cy="5209240"/>
          </a:xfrm>
        </p:spPr>
      </p:pic>
    </p:spTree>
    <p:extLst>
      <p:ext uri="{BB962C8B-B14F-4D97-AF65-F5344CB8AC3E}">
        <p14:creationId xmlns:p14="http://schemas.microsoft.com/office/powerpoint/2010/main" val="259116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43356-FFDF-E0D0-2196-A9945134C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14" y="1243789"/>
            <a:ext cx="8425582" cy="45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C13AB-82D1-1BEA-EE3F-5C039FEB3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288C3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BC6145C8-7D81-6D31-05A9-4DB9D6A6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7" r="11495"/>
          <a:stretch/>
        </p:blipFill>
        <p:spPr>
          <a:xfrm>
            <a:off x="482603" y="643467"/>
            <a:ext cx="81787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3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507A4-3AFC-A3FC-0385-F1C63073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7" y="0"/>
            <a:ext cx="9438087" cy="6853238"/>
            <a:chOff x="-417513" y="0"/>
            <a:chExt cx="12584114" cy="6853238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9144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A8F0B529-4BBD-6341-67FB-19A80C47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6" y="703832"/>
            <a:ext cx="3557901" cy="2723092"/>
          </a:xfrm>
          <a:prstGeom prst="rect">
            <a:avLst/>
          </a:prstGeom>
        </p:spPr>
      </p:pic>
      <p:pic>
        <p:nvPicPr>
          <p:cNvPr id="3" name="Picture 2" descr="A diagram of a pie chart&#10;&#10;AI-generated content may be incorrect.">
            <a:extLst>
              <a:ext uri="{FF2B5EF4-FFF2-40B4-BE49-F238E27FC236}">
                <a16:creationId xmlns:a16="http://schemas.microsoft.com/office/drawing/2014/main" id="{0F4415B0-31DD-0048-E001-A1ECDF06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24" y="2377310"/>
            <a:ext cx="5681541" cy="38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60E09-2A0A-68C5-D958-621A9499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1DE8769B-2911-937E-0106-702C3FCD3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E687B63-AB4F-D330-C5E3-7547C2A4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7" y="0"/>
            <a:ext cx="9438087" cy="6853238"/>
            <a:chOff x="-417513" y="0"/>
            <a:chExt cx="12584114" cy="6853238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32A9FA3B-7A8B-84B8-89A3-8B73B9B9E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C7150E71-1AEC-EBB0-313D-2695A787F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B38BF5DE-65CB-9D65-0BDA-4EC666C6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96137A5B-25B1-2F91-0F65-E0C1A4F2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215F1D65-27F4-CF62-B0E9-99679D6C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7D927EA2-ED05-BB3F-A10D-C519420D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8E7D3AFF-F21B-0539-97D7-5E84565B2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08C45F50-4FE7-A011-F06D-D12F5B14A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A29FDD37-38AF-F6CB-A1E4-02B0126C1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49C5E055-DF53-0E8F-DA90-79A5CFCD0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65C59E50-0B97-87DB-CFBA-9E38632EE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FB123A35-A994-4B89-F2D4-BB45ECDE0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83330D48-B527-91DC-B2A6-C733E1FF6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9BA7E4DD-2A3D-D40C-5F19-B06A5832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4B908BF1-29C8-9FFA-AC3E-70E929355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F4068F69-1CFD-64A9-A238-9A651E181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9B9B9C25-4D99-C8CB-82F6-364D3CDC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C76B26B6-0EA4-941B-E828-C6EB1BCEB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E7FC93C4-D9D2-685E-F39D-898719901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ED076E86-C991-6E7B-622D-7DF28EC2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C4EF0DB5-7388-9217-F43C-FDB7A016D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3461E20-7082-2AD0-8B77-2CCBDFCB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9144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32C01-A0E4-2F65-AD7E-887541F0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32"/>
            <a:ext cx="9144000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5DC30-6ACC-D1C7-7D9C-7DAE82F3A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7">
            <a:extLst>
              <a:ext uri="{FF2B5EF4-FFF2-40B4-BE49-F238E27FC236}">
                <a16:creationId xmlns:a16="http://schemas.microsoft.com/office/drawing/2014/main" id="{C84F27EB-1BA8-01FB-C9A4-CE30737A2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649" name="Freeform 5">
              <a:extLst>
                <a:ext uri="{FF2B5EF4-FFF2-40B4-BE49-F238E27FC236}">
                  <a16:creationId xmlns:a16="http://schemas.microsoft.com/office/drawing/2014/main" id="{A2F86D6E-FE40-8A03-214B-E95798E96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Freeform 6">
              <a:extLst>
                <a:ext uri="{FF2B5EF4-FFF2-40B4-BE49-F238E27FC236}">
                  <a16:creationId xmlns:a16="http://schemas.microsoft.com/office/drawing/2014/main" id="{3437B115-B4A8-DE85-79A2-8CFE9808D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7">
              <a:extLst>
                <a:ext uri="{FF2B5EF4-FFF2-40B4-BE49-F238E27FC236}">
                  <a16:creationId xmlns:a16="http://schemas.microsoft.com/office/drawing/2014/main" id="{11406980-E6C5-4FEF-02FB-50CF8AFCC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Freeform 8">
              <a:extLst>
                <a:ext uri="{FF2B5EF4-FFF2-40B4-BE49-F238E27FC236}">
                  <a16:creationId xmlns:a16="http://schemas.microsoft.com/office/drawing/2014/main" id="{039E637D-D656-B224-C529-4ED1DD66D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Freeform 9">
              <a:extLst>
                <a:ext uri="{FF2B5EF4-FFF2-40B4-BE49-F238E27FC236}">
                  <a16:creationId xmlns:a16="http://schemas.microsoft.com/office/drawing/2014/main" id="{6F9F86CF-A9B2-1C84-E2EE-913929EB8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Freeform 10">
              <a:extLst>
                <a:ext uri="{FF2B5EF4-FFF2-40B4-BE49-F238E27FC236}">
                  <a16:creationId xmlns:a16="http://schemas.microsoft.com/office/drawing/2014/main" id="{ECEEB199-005F-B6CC-303F-FAC86A266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Freeform 11">
              <a:extLst>
                <a:ext uri="{FF2B5EF4-FFF2-40B4-BE49-F238E27FC236}">
                  <a16:creationId xmlns:a16="http://schemas.microsoft.com/office/drawing/2014/main" id="{B087718F-E795-6A64-1B32-030F792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Freeform 12">
              <a:extLst>
                <a:ext uri="{FF2B5EF4-FFF2-40B4-BE49-F238E27FC236}">
                  <a16:creationId xmlns:a16="http://schemas.microsoft.com/office/drawing/2014/main" id="{31202A6E-FEBE-F036-EF54-DD7D4F15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Freeform 13">
              <a:extLst>
                <a:ext uri="{FF2B5EF4-FFF2-40B4-BE49-F238E27FC236}">
                  <a16:creationId xmlns:a16="http://schemas.microsoft.com/office/drawing/2014/main" id="{96275704-C51B-26D6-DD92-E0B9D07A1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14">
              <a:extLst>
                <a:ext uri="{FF2B5EF4-FFF2-40B4-BE49-F238E27FC236}">
                  <a16:creationId xmlns:a16="http://schemas.microsoft.com/office/drawing/2014/main" id="{E98540EC-33AB-FD3E-BE1F-DD1EBCA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Freeform 15">
              <a:extLst>
                <a:ext uri="{FF2B5EF4-FFF2-40B4-BE49-F238E27FC236}">
                  <a16:creationId xmlns:a16="http://schemas.microsoft.com/office/drawing/2014/main" id="{554D5AE7-B330-65CA-4FDC-84099A87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Freeform 16">
              <a:extLst>
                <a:ext uri="{FF2B5EF4-FFF2-40B4-BE49-F238E27FC236}">
                  <a16:creationId xmlns:a16="http://schemas.microsoft.com/office/drawing/2014/main" id="{EEA7BE45-CCEA-D6D4-0BD6-60AFF38CD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Freeform 17">
              <a:extLst>
                <a:ext uri="{FF2B5EF4-FFF2-40B4-BE49-F238E27FC236}">
                  <a16:creationId xmlns:a16="http://schemas.microsoft.com/office/drawing/2014/main" id="{6229F45A-974D-094D-11DF-27667292E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Freeform 18">
              <a:extLst>
                <a:ext uri="{FF2B5EF4-FFF2-40B4-BE49-F238E27FC236}">
                  <a16:creationId xmlns:a16="http://schemas.microsoft.com/office/drawing/2014/main" id="{9B181159-F5FB-EEA6-7867-6EEB6181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Freeform 19">
              <a:extLst>
                <a:ext uri="{FF2B5EF4-FFF2-40B4-BE49-F238E27FC236}">
                  <a16:creationId xmlns:a16="http://schemas.microsoft.com/office/drawing/2014/main" id="{3A80FCE8-2886-4101-C698-AF341A552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Freeform 20">
              <a:extLst>
                <a:ext uri="{FF2B5EF4-FFF2-40B4-BE49-F238E27FC236}">
                  <a16:creationId xmlns:a16="http://schemas.microsoft.com/office/drawing/2014/main" id="{F8955AF3-0B73-4A26-5F9C-AF2CAA0C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21">
              <a:extLst>
                <a:ext uri="{FF2B5EF4-FFF2-40B4-BE49-F238E27FC236}">
                  <a16:creationId xmlns:a16="http://schemas.microsoft.com/office/drawing/2014/main" id="{42A81EFE-9233-C567-AE27-76ACB878C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Freeform 22">
              <a:extLst>
                <a:ext uri="{FF2B5EF4-FFF2-40B4-BE49-F238E27FC236}">
                  <a16:creationId xmlns:a16="http://schemas.microsoft.com/office/drawing/2014/main" id="{48FA0464-7700-7BCE-F8B8-E1D367105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Freeform 23">
              <a:extLst>
                <a:ext uri="{FF2B5EF4-FFF2-40B4-BE49-F238E27FC236}">
                  <a16:creationId xmlns:a16="http://schemas.microsoft.com/office/drawing/2014/main" id="{086F9FD3-1864-A122-8B99-0C05C8C2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873E2ACA-D2CC-42E5-43A7-773B3F1BF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C8715714-5CE0-ADEB-754D-736966539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1" name="Isosceles Triangle 670">
              <a:extLst>
                <a:ext uri="{FF2B5EF4-FFF2-40B4-BE49-F238E27FC236}">
                  <a16:creationId xmlns:a16="http://schemas.microsoft.com/office/drawing/2014/main" id="{47D97AF0-D867-333B-B708-6EBD6A84D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EB84DF59-9940-F702-F2DA-D26CBBECC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74" name="Rectangle 673">
            <a:extLst>
              <a:ext uri="{FF2B5EF4-FFF2-40B4-BE49-F238E27FC236}">
                <a16:creationId xmlns:a16="http://schemas.microsoft.com/office/drawing/2014/main" id="{2AEDFE3F-F061-DEAE-D5F1-23BBED5B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7FA2C25-1708-E7F5-CF36-C5EB2B09B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77" name="Freeform 5">
              <a:extLst>
                <a:ext uri="{FF2B5EF4-FFF2-40B4-BE49-F238E27FC236}">
                  <a16:creationId xmlns:a16="http://schemas.microsoft.com/office/drawing/2014/main" id="{475B9E83-1218-4BAE-924D-4A2E0C1C6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">
              <a:extLst>
                <a:ext uri="{FF2B5EF4-FFF2-40B4-BE49-F238E27FC236}">
                  <a16:creationId xmlns:a16="http://schemas.microsoft.com/office/drawing/2014/main" id="{067020AB-1B84-3347-036F-ACDDD69D5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7">
              <a:extLst>
                <a:ext uri="{FF2B5EF4-FFF2-40B4-BE49-F238E27FC236}">
                  <a16:creationId xmlns:a16="http://schemas.microsoft.com/office/drawing/2014/main" id="{6531D7EF-CD2A-73EC-9C0B-557FE4495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">
              <a:extLst>
                <a:ext uri="{FF2B5EF4-FFF2-40B4-BE49-F238E27FC236}">
                  <a16:creationId xmlns:a16="http://schemas.microsoft.com/office/drawing/2014/main" id="{6A3E9AE6-688F-19F5-4AE4-D2FF6DA69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">
              <a:extLst>
                <a:ext uri="{FF2B5EF4-FFF2-40B4-BE49-F238E27FC236}">
                  <a16:creationId xmlns:a16="http://schemas.microsoft.com/office/drawing/2014/main" id="{3B36661A-CE41-DB69-BDC5-2399635F2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">
              <a:extLst>
                <a:ext uri="{FF2B5EF4-FFF2-40B4-BE49-F238E27FC236}">
                  <a16:creationId xmlns:a16="http://schemas.microsoft.com/office/drawing/2014/main" id="{F318B103-62F5-EF04-7486-AA8788DA8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">
              <a:extLst>
                <a:ext uri="{FF2B5EF4-FFF2-40B4-BE49-F238E27FC236}">
                  <a16:creationId xmlns:a16="http://schemas.microsoft.com/office/drawing/2014/main" id="{9DBBCA15-799D-8D9F-D154-995BAA4B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">
              <a:extLst>
                <a:ext uri="{FF2B5EF4-FFF2-40B4-BE49-F238E27FC236}">
                  <a16:creationId xmlns:a16="http://schemas.microsoft.com/office/drawing/2014/main" id="{36623D51-151F-1521-4A9E-B970D170C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">
              <a:extLst>
                <a:ext uri="{FF2B5EF4-FFF2-40B4-BE49-F238E27FC236}">
                  <a16:creationId xmlns:a16="http://schemas.microsoft.com/office/drawing/2014/main" id="{C829ABE0-AE04-BB0F-9446-3429F64CC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4">
              <a:extLst>
                <a:ext uri="{FF2B5EF4-FFF2-40B4-BE49-F238E27FC236}">
                  <a16:creationId xmlns:a16="http://schemas.microsoft.com/office/drawing/2014/main" id="{5F27CF48-17AE-2DE4-2586-CE55F0287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5">
              <a:extLst>
                <a:ext uri="{FF2B5EF4-FFF2-40B4-BE49-F238E27FC236}">
                  <a16:creationId xmlns:a16="http://schemas.microsoft.com/office/drawing/2014/main" id="{5043F023-4595-94DE-3D08-5398DD62E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2C840A7B-8702-D63E-D71D-9CDDC0926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FCE82C07-D193-8DF0-3D38-AEE48F284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8">
              <a:extLst>
                <a:ext uri="{FF2B5EF4-FFF2-40B4-BE49-F238E27FC236}">
                  <a16:creationId xmlns:a16="http://schemas.microsoft.com/office/drawing/2014/main" id="{EFE16D03-40FF-11D9-B85C-4A649021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9">
              <a:extLst>
                <a:ext uri="{FF2B5EF4-FFF2-40B4-BE49-F238E27FC236}">
                  <a16:creationId xmlns:a16="http://schemas.microsoft.com/office/drawing/2014/main" id="{9A6BC769-6FE5-3EB2-E0F3-B7E8E9D26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0">
              <a:extLst>
                <a:ext uri="{FF2B5EF4-FFF2-40B4-BE49-F238E27FC236}">
                  <a16:creationId xmlns:a16="http://schemas.microsoft.com/office/drawing/2014/main" id="{346ACD09-A5D2-FCE7-6C7B-4DD0A98E4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">
              <a:extLst>
                <a:ext uri="{FF2B5EF4-FFF2-40B4-BE49-F238E27FC236}">
                  <a16:creationId xmlns:a16="http://schemas.microsoft.com/office/drawing/2014/main" id="{33BA7F55-DA2A-82C9-0FA4-CA65F8046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2">
              <a:extLst>
                <a:ext uri="{FF2B5EF4-FFF2-40B4-BE49-F238E27FC236}">
                  <a16:creationId xmlns:a16="http://schemas.microsoft.com/office/drawing/2014/main" id="{DBEA9843-8236-FD75-2284-4902F37F4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3">
              <a:extLst>
                <a:ext uri="{FF2B5EF4-FFF2-40B4-BE49-F238E27FC236}">
                  <a16:creationId xmlns:a16="http://schemas.microsoft.com/office/drawing/2014/main" id="{C934D52F-99B2-AFCA-FC8A-73FFB4F8C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4" name="Picture 643">
            <a:extLst>
              <a:ext uri="{FF2B5EF4-FFF2-40B4-BE49-F238E27FC236}">
                <a16:creationId xmlns:a16="http://schemas.microsoft.com/office/drawing/2014/main" id="{2F7D7A03-C38B-131B-02DD-CF9272B1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9" r="25382" b="-13"/>
          <a:stretch/>
        </p:blipFill>
        <p:spPr>
          <a:xfrm>
            <a:off x="20" y="227"/>
            <a:ext cx="304550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97" name="Group 696">
            <a:extLst>
              <a:ext uri="{FF2B5EF4-FFF2-40B4-BE49-F238E27FC236}">
                <a16:creationId xmlns:a16="http://schemas.microsoft.com/office/drawing/2014/main" id="{E7CEAE0E-06BE-3C3D-A285-AD69C36B2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3193" y="1186483"/>
            <a:ext cx="4882466" cy="4477933"/>
            <a:chOff x="807084" y="1186483"/>
            <a:chExt cx="6509954" cy="4477933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43FD2428-682E-8E7D-8BE1-F7631CDC7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Isosceles Triangle 39">
              <a:extLst>
                <a:ext uri="{FF2B5EF4-FFF2-40B4-BE49-F238E27FC236}">
                  <a16:creationId xmlns:a16="http://schemas.microsoft.com/office/drawing/2014/main" id="{32E3AC17-25FA-E077-F6C0-34E2600D0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17DA9EC7-4CE1-62C1-6902-2CFDD7BDE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62B08F-5B7D-493C-23DA-2B9BFB3C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41" y="2075504"/>
            <a:ext cx="4752923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400" spc="-150"/>
              <a:t>TECHNICAL DIFFICULTIES</a:t>
            </a:r>
            <a:endParaRPr lang="en-US" sz="5400" spc="-150">
              <a:ea typeface="Calibri Light"/>
              <a:cs typeface="Calibri Light"/>
            </a:endParaRPr>
          </a:p>
        </p:txBody>
      </p:sp>
      <p:pic>
        <p:nvPicPr>
          <p:cNvPr id="4" name="Picture 3" descr="A person holding a tablet&#10;&#10;AI-generated content may be incorrect.">
            <a:extLst>
              <a:ext uri="{FF2B5EF4-FFF2-40B4-BE49-F238E27FC236}">
                <a16:creationId xmlns:a16="http://schemas.microsoft.com/office/drawing/2014/main" id="{000C52D7-7878-4EA5-7036-F74ECC6F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917" r="48926" b="106"/>
          <a:stretch/>
        </p:blipFill>
        <p:spPr>
          <a:xfrm>
            <a:off x="0" y="-151534"/>
            <a:ext cx="3052331" cy="70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2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accent1"/>
                </a:solidFill>
              </a:rPr>
              <a:t>Problem Statement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373" y="960120"/>
            <a:ext cx="5187831" cy="417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“</a:t>
            </a:r>
            <a:r>
              <a:rPr lang="en-US" sz="2000" i="1"/>
              <a:t>How can businesses in different industries improve customer satisfaction and engagement based on reviews and check-ins?”</a:t>
            </a:r>
            <a:r>
              <a:rPr lang="en-US" sz="2000"/>
              <a:t>"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FA3EE-D27C-EA78-A437-C0FDE490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329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3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4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2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3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4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5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6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7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8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9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8" name="Rectangle 447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359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2" name="Title 1">
            <a:extLst>
              <a:ext uri="{FF2B5EF4-FFF2-40B4-BE49-F238E27FC236}">
                <a16:creationId xmlns:a16="http://schemas.microsoft.com/office/drawing/2014/main" id="{0C763A85-6F0E-53E5-6FBA-3549AF7DB6F5}"/>
              </a:ext>
            </a:extLst>
          </p:cNvPr>
          <p:cNvSpPr txBox="1">
            <a:spLocks/>
          </p:cNvSpPr>
          <p:nvPr/>
        </p:nvSpPr>
        <p:spPr>
          <a:xfrm>
            <a:off x="1319465" y="798881"/>
            <a:ext cx="6505070" cy="104894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4000" spc="-150">
                <a:solidFill>
                  <a:schemeClr val="accent1"/>
                </a:solidFill>
              </a:rPr>
              <a:t>Key Points</a:t>
            </a:r>
            <a:endParaRPr lang="en-US" sz="4000" b="0" i="0" kern="1200" cap="none" spc="-150">
              <a:solidFill>
                <a:schemeClr val="accent1"/>
              </a:solidFill>
              <a:effectLst/>
              <a:latin typeface="+mj-lt"/>
              <a:ea typeface="Calibri Light"/>
              <a:cs typeface="Calibri Light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8AEEF6F-369B-3925-0EE3-2B6E36654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62719"/>
              </p:ext>
            </p:extLst>
          </p:nvPr>
        </p:nvGraphicFramePr>
        <p:xfrm>
          <a:off x="605791" y="1990976"/>
          <a:ext cx="7932419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027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CC3D2-4B25-1FF0-BF45-654C1040C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7">
            <a:extLst>
              <a:ext uri="{FF2B5EF4-FFF2-40B4-BE49-F238E27FC236}">
                <a16:creationId xmlns:a16="http://schemas.microsoft.com/office/drawing/2014/main" id="{BEB7364E-7917-1470-98A6-58BB33D2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5" cy="6923798"/>
            <a:chOff x="-329674" y="-51881"/>
            <a:chExt cx="12515851" cy="6923798"/>
          </a:xfrm>
        </p:grpSpPr>
        <p:sp>
          <p:nvSpPr>
            <p:cNvPr id="649" name="Freeform 5">
              <a:extLst>
                <a:ext uri="{FF2B5EF4-FFF2-40B4-BE49-F238E27FC236}">
                  <a16:creationId xmlns:a16="http://schemas.microsoft.com/office/drawing/2014/main" id="{261C72DB-4C52-4BDD-9C57-EFAA5106B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Freeform 6">
              <a:extLst>
                <a:ext uri="{FF2B5EF4-FFF2-40B4-BE49-F238E27FC236}">
                  <a16:creationId xmlns:a16="http://schemas.microsoft.com/office/drawing/2014/main" id="{F4C3E930-5212-5179-EE0E-A545BFF7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7">
              <a:extLst>
                <a:ext uri="{FF2B5EF4-FFF2-40B4-BE49-F238E27FC236}">
                  <a16:creationId xmlns:a16="http://schemas.microsoft.com/office/drawing/2014/main" id="{59EEE979-8C29-491B-A7F2-08AB62C82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Freeform 8">
              <a:extLst>
                <a:ext uri="{FF2B5EF4-FFF2-40B4-BE49-F238E27FC236}">
                  <a16:creationId xmlns:a16="http://schemas.microsoft.com/office/drawing/2014/main" id="{69E81A95-298F-EBC8-6982-8A5AFA7F9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Freeform 9">
              <a:extLst>
                <a:ext uri="{FF2B5EF4-FFF2-40B4-BE49-F238E27FC236}">
                  <a16:creationId xmlns:a16="http://schemas.microsoft.com/office/drawing/2014/main" id="{3E656123-5101-197E-5895-5F969111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Freeform 10">
              <a:extLst>
                <a:ext uri="{FF2B5EF4-FFF2-40B4-BE49-F238E27FC236}">
                  <a16:creationId xmlns:a16="http://schemas.microsoft.com/office/drawing/2014/main" id="{E6C76BEF-C99D-BF74-78E7-EDB8A12E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Freeform 11">
              <a:extLst>
                <a:ext uri="{FF2B5EF4-FFF2-40B4-BE49-F238E27FC236}">
                  <a16:creationId xmlns:a16="http://schemas.microsoft.com/office/drawing/2014/main" id="{6B8C1D0D-2739-5525-DFB9-F2C3CB6C6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Freeform 12">
              <a:extLst>
                <a:ext uri="{FF2B5EF4-FFF2-40B4-BE49-F238E27FC236}">
                  <a16:creationId xmlns:a16="http://schemas.microsoft.com/office/drawing/2014/main" id="{64AC61C2-87EC-1FE2-3178-96F2E8BEB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Freeform 13">
              <a:extLst>
                <a:ext uri="{FF2B5EF4-FFF2-40B4-BE49-F238E27FC236}">
                  <a16:creationId xmlns:a16="http://schemas.microsoft.com/office/drawing/2014/main" id="{9F7C7A40-B376-5ADA-BEB8-61E5729BF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14">
              <a:extLst>
                <a:ext uri="{FF2B5EF4-FFF2-40B4-BE49-F238E27FC236}">
                  <a16:creationId xmlns:a16="http://schemas.microsoft.com/office/drawing/2014/main" id="{0D8D8002-B6D2-247B-AFEB-6EC836DF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Freeform 15">
              <a:extLst>
                <a:ext uri="{FF2B5EF4-FFF2-40B4-BE49-F238E27FC236}">
                  <a16:creationId xmlns:a16="http://schemas.microsoft.com/office/drawing/2014/main" id="{B1BDA79C-B65F-4E28-E9F0-808AEC1F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Freeform 16">
              <a:extLst>
                <a:ext uri="{FF2B5EF4-FFF2-40B4-BE49-F238E27FC236}">
                  <a16:creationId xmlns:a16="http://schemas.microsoft.com/office/drawing/2014/main" id="{57AAB441-EDDB-D600-BC35-9A4FD0BDF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Freeform 17">
              <a:extLst>
                <a:ext uri="{FF2B5EF4-FFF2-40B4-BE49-F238E27FC236}">
                  <a16:creationId xmlns:a16="http://schemas.microsoft.com/office/drawing/2014/main" id="{A91309F2-F09D-87DB-C109-7BB7BDB5C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Freeform 18">
              <a:extLst>
                <a:ext uri="{FF2B5EF4-FFF2-40B4-BE49-F238E27FC236}">
                  <a16:creationId xmlns:a16="http://schemas.microsoft.com/office/drawing/2014/main" id="{C12CD25A-071F-6DCA-B390-667640F21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Freeform 19">
              <a:extLst>
                <a:ext uri="{FF2B5EF4-FFF2-40B4-BE49-F238E27FC236}">
                  <a16:creationId xmlns:a16="http://schemas.microsoft.com/office/drawing/2014/main" id="{EB3DE25D-A470-F6C2-CE5A-AFF146A2B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Freeform 20">
              <a:extLst>
                <a:ext uri="{FF2B5EF4-FFF2-40B4-BE49-F238E27FC236}">
                  <a16:creationId xmlns:a16="http://schemas.microsoft.com/office/drawing/2014/main" id="{F9905BB9-2B22-F01D-9CE9-15DFC58FB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21">
              <a:extLst>
                <a:ext uri="{FF2B5EF4-FFF2-40B4-BE49-F238E27FC236}">
                  <a16:creationId xmlns:a16="http://schemas.microsoft.com/office/drawing/2014/main" id="{00C9D26F-9101-94F2-38DF-FB4A6EA5A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Freeform 22">
              <a:extLst>
                <a:ext uri="{FF2B5EF4-FFF2-40B4-BE49-F238E27FC236}">
                  <a16:creationId xmlns:a16="http://schemas.microsoft.com/office/drawing/2014/main" id="{F1D5F687-572F-81EB-2273-EC81CF7C5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Freeform 23">
              <a:extLst>
                <a:ext uri="{FF2B5EF4-FFF2-40B4-BE49-F238E27FC236}">
                  <a16:creationId xmlns:a16="http://schemas.microsoft.com/office/drawing/2014/main" id="{1748988D-EC24-B5FF-49E1-A992CD6B9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E8176945-3D26-3A2A-CB72-2ABAED27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CC444E7-9460-5328-392A-3B37DD374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1" name="Isosceles Triangle 670">
              <a:extLst>
                <a:ext uri="{FF2B5EF4-FFF2-40B4-BE49-F238E27FC236}">
                  <a16:creationId xmlns:a16="http://schemas.microsoft.com/office/drawing/2014/main" id="{0E5B8CA6-8048-3186-7AC9-16C07B36C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334D5503-F748-C21D-D481-17897CD5F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674" name="Rectangle 673">
            <a:extLst>
              <a:ext uri="{FF2B5EF4-FFF2-40B4-BE49-F238E27FC236}">
                <a16:creationId xmlns:a16="http://schemas.microsoft.com/office/drawing/2014/main" id="{7B53AE30-A82E-FD0D-80D3-EFE32BF52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992AA80D-9127-8547-496A-0D4D35C68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77" name="Freeform 5">
              <a:extLst>
                <a:ext uri="{FF2B5EF4-FFF2-40B4-BE49-F238E27FC236}">
                  <a16:creationId xmlns:a16="http://schemas.microsoft.com/office/drawing/2014/main" id="{BBA90A8C-155F-A9E1-0D89-FCD958A81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">
              <a:extLst>
                <a:ext uri="{FF2B5EF4-FFF2-40B4-BE49-F238E27FC236}">
                  <a16:creationId xmlns:a16="http://schemas.microsoft.com/office/drawing/2014/main" id="{0B3C4546-29E5-A15E-86A2-1C3A93D0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7">
              <a:extLst>
                <a:ext uri="{FF2B5EF4-FFF2-40B4-BE49-F238E27FC236}">
                  <a16:creationId xmlns:a16="http://schemas.microsoft.com/office/drawing/2014/main" id="{7E00A413-EFA4-EE36-1CFB-606AA506A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8">
              <a:extLst>
                <a:ext uri="{FF2B5EF4-FFF2-40B4-BE49-F238E27FC236}">
                  <a16:creationId xmlns:a16="http://schemas.microsoft.com/office/drawing/2014/main" id="{7E360133-D5C1-3362-0BB6-A1E65F15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9">
              <a:extLst>
                <a:ext uri="{FF2B5EF4-FFF2-40B4-BE49-F238E27FC236}">
                  <a16:creationId xmlns:a16="http://schemas.microsoft.com/office/drawing/2014/main" id="{300A8EAB-C903-5F75-27DA-2C0F26E0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">
              <a:extLst>
                <a:ext uri="{FF2B5EF4-FFF2-40B4-BE49-F238E27FC236}">
                  <a16:creationId xmlns:a16="http://schemas.microsoft.com/office/drawing/2014/main" id="{D68C5242-A7D0-C34F-377A-31EDA9DF5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">
              <a:extLst>
                <a:ext uri="{FF2B5EF4-FFF2-40B4-BE49-F238E27FC236}">
                  <a16:creationId xmlns:a16="http://schemas.microsoft.com/office/drawing/2014/main" id="{06F23968-73C9-06BC-BC44-C067B819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">
              <a:extLst>
                <a:ext uri="{FF2B5EF4-FFF2-40B4-BE49-F238E27FC236}">
                  <a16:creationId xmlns:a16="http://schemas.microsoft.com/office/drawing/2014/main" id="{48251412-4A86-4DC8-FBFA-53A868CBE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">
              <a:extLst>
                <a:ext uri="{FF2B5EF4-FFF2-40B4-BE49-F238E27FC236}">
                  <a16:creationId xmlns:a16="http://schemas.microsoft.com/office/drawing/2014/main" id="{D3BB3993-48E8-5655-46D6-0D5FCDE6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4">
              <a:extLst>
                <a:ext uri="{FF2B5EF4-FFF2-40B4-BE49-F238E27FC236}">
                  <a16:creationId xmlns:a16="http://schemas.microsoft.com/office/drawing/2014/main" id="{A61FE732-CD8D-AFCC-A7D1-F5B3011E4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5">
              <a:extLst>
                <a:ext uri="{FF2B5EF4-FFF2-40B4-BE49-F238E27FC236}">
                  <a16:creationId xmlns:a16="http://schemas.microsoft.com/office/drawing/2014/main" id="{64795445-E1CE-A13B-E278-8567B833D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15C6627A-8A8B-F0B3-0F62-8FCB9821A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1750ECAD-E81F-CC6E-25AB-AA9C7C338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8">
              <a:extLst>
                <a:ext uri="{FF2B5EF4-FFF2-40B4-BE49-F238E27FC236}">
                  <a16:creationId xmlns:a16="http://schemas.microsoft.com/office/drawing/2014/main" id="{8031EA88-9FEA-F5A3-1423-E853C391F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9">
              <a:extLst>
                <a:ext uri="{FF2B5EF4-FFF2-40B4-BE49-F238E27FC236}">
                  <a16:creationId xmlns:a16="http://schemas.microsoft.com/office/drawing/2014/main" id="{AED5C7D8-0146-F9DD-F65B-DCE0A66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0">
              <a:extLst>
                <a:ext uri="{FF2B5EF4-FFF2-40B4-BE49-F238E27FC236}">
                  <a16:creationId xmlns:a16="http://schemas.microsoft.com/office/drawing/2014/main" id="{20D1B122-0B53-4D09-FC2D-729445AD3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">
              <a:extLst>
                <a:ext uri="{FF2B5EF4-FFF2-40B4-BE49-F238E27FC236}">
                  <a16:creationId xmlns:a16="http://schemas.microsoft.com/office/drawing/2014/main" id="{9BEB6ABD-A193-5367-1A34-C1D078EE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2">
              <a:extLst>
                <a:ext uri="{FF2B5EF4-FFF2-40B4-BE49-F238E27FC236}">
                  <a16:creationId xmlns:a16="http://schemas.microsoft.com/office/drawing/2014/main" id="{4A6758E6-809B-618D-6402-25636EA3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3">
              <a:extLst>
                <a:ext uri="{FF2B5EF4-FFF2-40B4-BE49-F238E27FC236}">
                  <a16:creationId xmlns:a16="http://schemas.microsoft.com/office/drawing/2014/main" id="{1B1B09FC-6219-7CD6-3B7C-A1A7B4226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4" name="Picture 643">
            <a:extLst>
              <a:ext uri="{FF2B5EF4-FFF2-40B4-BE49-F238E27FC236}">
                <a16:creationId xmlns:a16="http://schemas.microsoft.com/office/drawing/2014/main" id="{B664F4E4-AFF6-F138-C58E-3B63F07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9" r="25382" b="-13"/>
          <a:stretch/>
        </p:blipFill>
        <p:spPr>
          <a:xfrm>
            <a:off x="20" y="227"/>
            <a:ext cx="3045501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97" name="Group 696">
            <a:extLst>
              <a:ext uri="{FF2B5EF4-FFF2-40B4-BE49-F238E27FC236}">
                <a16:creationId xmlns:a16="http://schemas.microsoft.com/office/drawing/2014/main" id="{D6EC4AB7-601C-6E5D-8015-E3C6693C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3193" y="1186483"/>
            <a:ext cx="4882466" cy="4477933"/>
            <a:chOff x="807084" y="1186483"/>
            <a:chExt cx="6509954" cy="4477933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8F3DF11B-59C1-8FF8-CEE1-0177FA163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Isosceles Triangle 39">
              <a:extLst>
                <a:ext uri="{FF2B5EF4-FFF2-40B4-BE49-F238E27FC236}">
                  <a16:creationId xmlns:a16="http://schemas.microsoft.com/office/drawing/2014/main" id="{CA89D0AD-AC33-1DB2-5CE2-2BAE1B6F5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FC017F0-B736-45DE-BD63-7B0D5342C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EDACDB-B8AD-B35B-2A85-6003F460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441" y="2075504"/>
            <a:ext cx="4752923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400" spc="-150"/>
              <a:t>KEY LEARNINGS </a:t>
            </a:r>
          </a:p>
        </p:txBody>
      </p:sp>
      <p:pic>
        <p:nvPicPr>
          <p:cNvPr id="4" name="Picture 3" descr="A person holding a tablet&#10;&#10;AI-generated content may be incorrect.">
            <a:extLst>
              <a:ext uri="{FF2B5EF4-FFF2-40B4-BE49-F238E27FC236}">
                <a16:creationId xmlns:a16="http://schemas.microsoft.com/office/drawing/2014/main" id="{AE0CFF94-43E0-6E82-C9CB-0B3893A3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917" r="48926" b="106"/>
          <a:stretch/>
        </p:blipFill>
        <p:spPr>
          <a:xfrm>
            <a:off x="0" y="-151534"/>
            <a:ext cx="3052331" cy="70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0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296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98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9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0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1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2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3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4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5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6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4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5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92" name="Title 1">
            <a:extLst>
              <a:ext uri="{FF2B5EF4-FFF2-40B4-BE49-F238E27FC236}">
                <a16:creationId xmlns:a16="http://schemas.microsoft.com/office/drawing/2014/main" id="{D41A4BDF-226D-14AB-A4AE-CA117079E42B}"/>
              </a:ext>
            </a:extLst>
          </p:cNvPr>
          <p:cNvSpPr txBox="1">
            <a:spLocks/>
          </p:cNvSpPr>
          <p:nvPr/>
        </p:nvSpPr>
        <p:spPr>
          <a:xfrm>
            <a:off x="666473" y="2349925"/>
            <a:ext cx="2624234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4000" spc="-150">
                <a:solidFill>
                  <a:srgbClr val="FFFEFF"/>
                </a:solidFill>
                <a:ea typeface="Calibri Light"/>
                <a:cs typeface="Calibri Light"/>
              </a:rPr>
              <a:t>Based on Analysis</a:t>
            </a:r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B86E96D-3D20-95DD-6CF9-544E8559C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670935"/>
              </p:ext>
            </p:extLst>
          </p:nvPr>
        </p:nvGraphicFramePr>
        <p:xfrm>
          <a:off x="3624497" y="1125538"/>
          <a:ext cx="5240351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30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C280-7550-20AC-19C1-1CA6A21BE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296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298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9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0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1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2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3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4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5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6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4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5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92" name="Title 1">
            <a:extLst>
              <a:ext uri="{FF2B5EF4-FFF2-40B4-BE49-F238E27FC236}">
                <a16:creationId xmlns:a16="http://schemas.microsoft.com/office/drawing/2014/main" id="{E6606953-247E-B44A-D90A-EB46F21A2C9C}"/>
              </a:ext>
            </a:extLst>
          </p:cNvPr>
          <p:cNvSpPr txBox="1">
            <a:spLocks/>
          </p:cNvSpPr>
          <p:nvPr/>
        </p:nvSpPr>
        <p:spPr>
          <a:xfrm>
            <a:off x="666473" y="2349925"/>
            <a:ext cx="2624234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lnSpcReduction="10000"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endParaRPr lang="en-US" sz="4000" b="0" i="0" kern="1200" cap="none" spc="-150">
              <a:solidFill>
                <a:srgbClr val="FFFEFF"/>
              </a:solidFill>
              <a:effectLst/>
              <a:latin typeface="+mj-lt"/>
              <a:ea typeface="Calibri Light"/>
              <a:cs typeface="Calibri Light"/>
            </a:endParaRPr>
          </a:p>
          <a:p>
            <a:pPr defTabSz="914400">
              <a:spcAft>
                <a:spcPts val="600"/>
              </a:spcAft>
            </a:pPr>
            <a:r>
              <a:rPr lang="en-US" sz="4000" spc="-150">
                <a:solidFill>
                  <a:srgbClr val="FFFEFF"/>
                </a:solidFill>
                <a:ea typeface="Calibri Light"/>
                <a:cs typeface="Calibri Light"/>
              </a:rPr>
              <a:t>Based on technical experience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B76A22C-F4FD-1518-8DF5-B1E22E3AA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684302"/>
              </p:ext>
            </p:extLst>
          </p:nvPr>
        </p:nvGraphicFramePr>
        <p:xfrm>
          <a:off x="3482067" y="1246602"/>
          <a:ext cx="5482483" cy="447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80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368" y="2328559"/>
            <a:ext cx="3382664" cy="2464952"/>
          </a:xfrm>
        </p:spPr>
        <p:txBody>
          <a:bodyPr/>
          <a:lstStyle/>
          <a:p>
            <a:r>
              <a:t>Acknowledgments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Dr. Vishnu Pendyala – Project Mentor</a:t>
            </a:r>
          </a:p>
          <a:p>
            <a:r>
              <a:t>Kanchan Ashok Naik &amp; Mayank Kapadia – Teaching Assistants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LINKS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Github</a:t>
            </a:r>
            <a:r>
              <a:rPr lang="en-US" dirty="0">
                <a:ea typeface="+mn-lt"/>
                <a:cs typeface="+mn-lt"/>
              </a:rPr>
              <a:t> Link: </a:t>
            </a:r>
            <a:r>
              <a:rPr lang="en-US" dirty="0">
                <a:ea typeface="+mn-lt"/>
                <a:cs typeface="+mn-lt"/>
                <a:hlinkClick r:id="rId2"/>
              </a:rPr>
              <a:t>https://github.com/Mahak202/DataWarehouseProject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Drive link: </a:t>
            </a:r>
            <a:r>
              <a:rPr lang="en-US" dirty="0">
                <a:ea typeface="+mn-lt"/>
                <a:cs typeface="+mn-lt"/>
                <a:hlinkClick r:id="rId3"/>
              </a:rPr>
              <a:t>https://drive.google.com/drive/folders/1ladKDycK4rBY3kUg4T3GFZWDSLkECFAJ?usp=drive_link</a:t>
            </a:r>
          </a:p>
          <a:p>
            <a:r>
              <a:rPr lang="en-US">
                <a:ea typeface="+mn-lt"/>
                <a:cs typeface="+mn-lt"/>
              </a:rPr>
              <a:t>Dataset</a:t>
            </a:r>
            <a:r>
              <a:rPr lang="en-US" dirty="0">
                <a:ea typeface="+mn-lt"/>
                <a:cs typeface="+mn-lt"/>
              </a:rPr>
              <a:t> Link: </a:t>
            </a:r>
            <a:r>
              <a:rPr lang="en-US" dirty="0">
                <a:ea typeface="+mn-lt"/>
                <a:cs typeface="+mn-lt"/>
                <a:hlinkClick r:id="rId4"/>
              </a:rPr>
              <a:t>https://business.yelp.com/data/resources/open-dataset/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6A788-08D4-E0B8-0AFF-1927AF2C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D01893-C322-752D-6FC1-6EC56957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2358391"/>
            <a:ext cx="2624234" cy="2453676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Thank you, Questions???</a:t>
            </a:r>
            <a:endParaRPr lang="en-US" dirty="0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70FA955B-525B-81EF-DD03-50C24B8A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5214"/>
          <a:stretch/>
        </p:blipFill>
        <p:spPr>
          <a:xfrm>
            <a:off x="3836931" y="804036"/>
            <a:ext cx="4705920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1B5F-14A7-28AA-2F01-B5A44B2CF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35" y="4267830"/>
            <a:ext cx="4711405" cy="178397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807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Identify key drivers of positive experiences</a:t>
            </a:r>
          </a:p>
          <a:p>
            <a:r>
              <a:t>Detect common issues across industries</a:t>
            </a:r>
          </a:p>
          <a:p>
            <a:r>
              <a:rPr lang="en-US"/>
              <a:t>Perform Dimension Modeling to obtain quick insights on industries </a:t>
            </a:r>
          </a:p>
          <a:p>
            <a:r>
              <a:t>-Enable data-driven decisions for businesses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3" y="2349925"/>
            <a:ext cx="2624234" cy="2456442"/>
          </a:xfrm>
        </p:spPr>
        <p:txBody>
          <a:bodyPr>
            <a:normAutofit/>
          </a:bodyPr>
          <a:lstStyle/>
          <a:p>
            <a:r>
              <a:rPr lang="en-US"/>
              <a:t>Literature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F09C48-E9FF-2999-98F4-CE90FA716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830034"/>
              </p:ext>
            </p:extLst>
          </p:nvPr>
        </p:nvGraphicFramePr>
        <p:xfrm>
          <a:off x="4080272" y="1619106"/>
          <a:ext cx="4229100" cy="3408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3F560-FF22-289E-5A62-F1FEE6F8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-2" y="0"/>
            <a:ext cx="9438087" cy="6853238"/>
            <a:chOff x="-417513" y="0"/>
            <a:chExt cx="12584114" cy="685323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20A0BE-C98F-F7DF-9A0C-CE5742AA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595" y="-99870"/>
            <a:ext cx="2624234" cy="1138966"/>
          </a:xfrm>
        </p:spPr>
        <p:txBody>
          <a:bodyPr vert="horz" lIns="228600" tIns="228600" rIns="228600" bIns="0" rtlCol="0">
            <a:normAutofit/>
          </a:bodyPr>
          <a:lstStyle/>
          <a:p>
            <a:pPr defTabSz="914400"/>
            <a:r>
              <a:rPr lang="en-US" spc="-150">
                <a:solidFill>
                  <a:srgbClr val="FF0000"/>
                </a:solidFill>
              </a:rPr>
              <a:t>Workflow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85C4925-2668-23BB-662E-185B46036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816683"/>
              </p:ext>
            </p:extLst>
          </p:nvPr>
        </p:nvGraphicFramePr>
        <p:xfrm>
          <a:off x="845635" y="1040574"/>
          <a:ext cx="7446644" cy="5335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034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FD24B-1BC5-8E57-D9C4-8FB274FD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1D5296-7D1D-74AC-3A59-A5BBD5F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2358391"/>
            <a:ext cx="2624234" cy="2453676"/>
          </a:xfrm>
        </p:spPr>
        <p:txBody>
          <a:bodyPr>
            <a:normAutofit/>
          </a:bodyPr>
          <a:lstStyle/>
          <a:p>
            <a:r>
              <a:rPr lang="en-US" sz="2400">
                <a:latin typeface="TW Cen MT"/>
              </a:rPr>
              <a:t>DATA COLLECTION AND EXPLORATION</a:t>
            </a:r>
            <a:br>
              <a:rPr lang="en-US" sz="2400">
                <a:latin typeface="TW Cen MT"/>
              </a:rPr>
            </a:br>
            <a:br>
              <a:rPr lang="en-US" sz="2400">
                <a:latin typeface="TW Cen MT"/>
                <a:ea typeface="Calibri Light"/>
                <a:cs typeface="Calibri Light"/>
              </a:rPr>
            </a:br>
            <a:r>
              <a:rPr lang="en-US" sz="1600" i="1">
                <a:latin typeface="TW Cen MT"/>
                <a:ea typeface="Calibri Light"/>
                <a:cs typeface="Calibri Light"/>
              </a:rPr>
              <a:t>TOOLS USED: PYTHON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87BAC354-E03F-1114-33EE-0BABA273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79" t="871" r="29908" b="34020"/>
          <a:stretch/>
        </p:blipFill>
        <p:spPr>
          <a:xfrm>
            <a:off x="3577159" y="213053"/>
            <a:ext cx="5242341" cy="1938584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8BAE1A-6FC5-8AE9-5E7C-DDBDEAA9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06" y="3043237"/>
            <a:ext cx="4100946" cy="3551093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39B6B5-0D89-750B-7BC6-B173DEE7ED0A}"/>
              </a:ext>
            </a:extLst>
          </p:cNvPr>
          <p:cNvSpPr/>
          <p:nvPr/>
        </p:nvSpPr>
        <p:spPr>
          <a:xfrm rot="5400000">
            <a:off x="5546147" y="2266517"/>
            <a:ext cx="922193" cy="6883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219E5-FEAE-5751-F4D3-C7FF5AA28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699249"/>
              </p:ext>
            </p:extLst>
          </p:nvPr>
        </p:nvGraphicFramePr>
        <p:xfrm>
          <a:off x="605791" y="1990976"/>
          <a:ext cx="7932419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9" name="Title 1">
            <a:extLst>
              <a:ext uri="{FF2B5EF4-FFF2-40B4-BE49-F238E27FC236}">
                <a16:creationId xmlns:a16="http://schemas.microsoft.com/office/drawing/2014/main" id="{02170C32-4C18-B63E-AFED-1C6018EC0169}"/>
              </a:ext>
            </a:extLst>
          </p:cNvPr>
          <p:cNvSpPr txBox="1">
            <a:spLocks/>
          </p:cNvSpPr>
          <p:nvPr/>
        </p:nvSpPr>
        <p:spPr>
          <a:xfrm>
            <a:off x="432139" y="719831"/>
            <a:ext cx="8237600" cy="8851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40000" lnSpcReduction="20000"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>
                <a:solidFill>
                  <a:schemeClr val="accent1"/>
                </a:solidFill>
              </a:rPr>
              <a:t>DATA CLEANING &amp; PREPARATION</a:t>
            </a:r>
            <a:endParaRPr lang="en-US" sz="9600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2f0d4e-f5ba-41f4-ba30-833899e87b0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7C19DC38897A42B7D7B34427051572" ma:contentTypeVersion="6" ma:contentTypeDescription="Create a new document." ma:contentTypeScope="" ma:versionID="71da0e26db59028a20f034475fe39892">
  <xsd:schema xmlns:xsd="http://www.w3.org/2001/XMLSchema" xmlns:xs="http://www.w3.org/2001/XMLSchema" xmlns:p="http://schemas.microsoft.com/office/2006/metadata/properties" xmlns:ns3="2a2f0d4e-f5ba-41f4-ba30-833899e87b08" targetNamespace="http://schemas.microsoft.com/office/2006/metadata/properties" ma:root="true" ma:fieldsID="29074e5bb92c5b57e7c1d5d574855889" ns3:_="">
    <xsd:import namespace="2a2f0d4e-f5ba-41f4-ba30-833899e87b0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0d4e-f5ba-41f4-ba30-833899e87b0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1BF92-C9BE-44F9-B535-55F5BB4C142A}">
  <ds:schemaRefs>
    <ds:schemaRef ds:uri="2a2f0d4e-f5ba-41f4-ba30-833899e87b0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65912F-BD88-4487-83B2-35DEAC0FE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CB45E6-7606-4563-B6F1-7AA5E8F5EB1E}">
  <ds:schemaRefs>
    <ds:schemaRef ds:uri="2a2f0d4e-f5ba-41f4-ba30-833899e87b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Atlas</vt:lpstr>
      <vt:lpstr>The Yelp Effect: From Reviews to Results</vt:lpstr>
      <vt:lpstr>Abstract</vt:lpstr>
      <vt:lpstr>Motivation</vt:lpstr>
      <vt:lpstr>Problem Statement</vt:lpstr>
      <vt:lpstr>Objectives</vt:lpstr>
      <vt:lpstr>Literature Review</vt:lpstr>
      <vt:lpstr>Workflow</vt:lpstr>
      <vt:lpstr>DATA COLLECTION AND EXPLORATION  TOOLS USED: PYTHON</vt:lpstr>
      <vt:lpstr>PowerPoint Presentation</vt:lpstr>
      <vt:lpstr>PowerPoint Presentation</vt:lpstr>
      <vt:lpstr>PowerPoint Presentation</vt:lpstr>
      <vt:lpstr>PowerPoint Presentation</vt:lpstr>
      <vt:lpstr>SENTIMENT ANALYSIS</vt:lpstr>
      <vt:lpstr>ALTRYX PIPELINE</vt:lpstr>
      <vt:lpstr>ORANGE PIPELINE</vt:lpstr>
      <vt:lpstr>ORANGE PIPELINE</vt:lpstr>
      <vt:lpstr>ORANGE PIPELINE</vt:lpstr>
      <vt:lpstr>ORANGE PIPELINE</vt:lpstr>
      <vt:lpstr>ORANGE PIPELINE</vt:lpstr>
      <vt:lpstr>K E Y   L E A R N I N G S</vt:lpstr>
      <vt:lpstr>ETL Pipeline </vt:lpstr>
      <vt:lpstr>ETL Pipeline</vt:lpstr>
      <vt:lpstr>LOCAL SERVER  to  MONGODB ATLAS</vt:lpstr>
      <vt:lpstr>PowerPoint Presentation</vt:lpstr>
      <vt:lpstr>MongoDB ATLAS to GCP</vt:lpstr>
      <vt:lpstr>GCP to Snowflake</vt:lpstr>
      <vt:lpstr>Snowflake to   Python</vt:lpstr>
      <vt:lpstr>Data Modeling </vt:lpstr>
      <vt:lpstr>KEY CONSIDERATIONS</vt:lpstr>
      <vt:lpstr>PowerPoint Presentation</vt:lpstr>
      <vt:lpstr>Snowflake Shema</vt:lpstr>
      <vt:lpstr>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DIFFICULTIES</vt:lpstr>
      <vt:lpstr>PowerPoint Presentation</vt:lpstr>
      <vt:lpstr>KEY LEARNINGS </vt:lpstr>
      <vt:lpstr>PowerPoint Presentation</vt:lpstr>
      <vt:lpstr>PowerPoint Presentation</vt:lpstr>
      <vt:lpstr>Acknowledgments</vt:lpstr>
      <vt:lpstr>KEY LINKS</vt:lpstr>
      <vt:lpstr>Thank you, Questions???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revision>91</cp:revision>
  <dcterms:created xsi:type="dcterms:W3CDTF">2013-01-27T09:14:16Z</dcterms:created>
  <dcterms:modified xsi:type="dcterms:W3CDTF">2025-04-24T06:33:16Z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0x010100A97C19DC38897A42B7D7B34427051572</vt:lpwstr>
  </property>
</Properties>
</file>